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82" r:id="rId2"/>
    <p:sldId id="334" r:id="rId3"/>
    <p:sldId id="343" r:id="rId4"/>
    <p:sldId id="335" r:id="rId5"/>
    <p:sldId id="342" r:id="rId6"/>
    <p:sldId id="336" r:id="rId7"/>
    <p:sldId id="344" r:id="rId8"/>
    <p:sldId id="345" r:id="rId9"/>
    <p:sldId id="346" r:id="rId10"/>
    <p:sldId id="347" r:id="rId11"/>
    <p:sldId id="341" r:id="rId12"/>
    <p:sldId id="33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3E5F8-B3EA-4357-BFC3-00F4C0A2EFA4}" v="1" dt="2022-11-12T17:40:53.136"/>
    <p1510:client id="{31ACD419-27AB-49E9-8876-6B7E03463C73}" v="86" dt="2022-11-13T16:22:53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C847B7FD-C181-4F90-8B7B-BA429948770D}"/>
    <pc:docChg chg="custSel modSld">
      <pc:chgData name="Damian T. Gordon" userId="7469c87ffe94b59c" providerId="LiveId" clId="{C847B7FD-C181-4F90-8B7B-BA429948770D}" dt="2022-11-08T11:21:22.736" v="65" actId="478"/>
      <pc:docMkLst>
        <pc:docMk/>
      </pc:docMkLst>
      <pc:sldChg chg="addSp delSp modSp mod">
        <pc:chgData name="Damian T. Gordon" userId="7469c87ffe94b59c" providerId="LiveId" clId="{C847B7FD-C181-4F90-8B7B-BA429948770D}" dt="2022-11-08T11:17:43.267" v="1"/>
        <pc:sldMkLst>
          <pc:docMk/>
          <pc:sldMk cId="0" sldId="282"/>
        </pc:sldMkLst>
        <pc:picChg chg="add mod">
          <ac:chgData name="Damian T. Gordon" userId="7469c87ffe94b59c" providerId="LiveId" clId="{C847B7FD-C181-4F90-8B7B-BA429948770D}" dt="2022-11-08T11:17:43.267" v="1"/>
          <ac:picMkLst>
            <pc:docMk/>
            <pc:sldMk cId="0" sldId="282"/>
            <ac:picMk id="2" creationId="{F5BD78D3-22B0-0E8B-6610-0CAE162D426E}"/>
          </ac:picMkLst>
        </pc:picChg>
        <pc:picChg chg="del">
          <ac:chgData name="Damian T. Gordon" userId="7469c87ffe94b59c" providerId="LiveId" clId="{C847B7FD-C181-4F90-8B7B-BA429948770D}" dt="2022-11-08T11:14:18.995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46.415" v="3"/>
        <pc:sldMkLst>
          <pc:docMk/>
          <pc:sldMk cId="2310252356" sldId="302"/>
        </pc:sldMkLst>
        <pc:picChg chg="add mod">
          <ac:chgData name="Damian T. Gordon" userId="7469c87ffe94b59c" providerId="LiveId" clId="{C847B7FD-C181-4F90-8B7B-BA429948770D}" dt="2022-11-08T11:17:46.415" v="3"/>
          <ac:picMkLst>
            <pc:docMk/>
            <pc:sldMk cId="2310252356" sldId="302"/>
            <ac:picMk id="3" creationId="{5855C6CA-E48D-4460-0F1C-3B49EA02124D}"/>
          </ac:picMkLst>
        </pc:picChg>
        <pc:picChg chg="del">
          <ac:chgData name="Damian T. Gordon" userId="7469c87ffe94b59c" providerId="LiveId" clId="{C847B7FD-C181-4F90-8B7B-BA429948770D}" dt="2022-11-08T11:17:45.981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3.227" v="7"/>
        <pc:sldMkLst>
          <pc:docMk/>
          <pc:sldMk cId="2011453906" sldId="304"/>
        </pc:sldMkLst>
        <pc:picChg chg="add mod">
          <ac:chgData name="Damian T. Gordon" userId="7469c87ffe94b59c" providerId="LiveId" clId="{C847B7FD-C181-4F90-8B7B-BA429948770D}" dt="2022-11-08T11:17:53.227" v="7"/>
          <ac:picMkLst>
            <pc:docMk/>
            <pc:sldMk cId="2011453906" sldId="304"/>
            <ac:picMk id="2" creationId="{19CDF52D-B600-1902-B83B-5C4D62635B0D}"/>
          </ac:picMkLst>
        </pc:picChg>
        <pc:picChg chg="del">
          <ac:chgData name="Damian T. Gordon" userId="7469c87ffe94b59c" providerId="LiveId" clId="{C847B7FD-C181-4F90-8B7B-BA429948770D}" dt="2022-11-08T11:17:52.850" v="6" actId="478"/>
          <ac:picMkLst>
            <pc:docMk/>
            <pc:sldMk cId="2011453906" sldId="3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6.030" v="9"/>
        <pc:sldMkLst>
          <pc:docMk/>
          <pc:sldMk cId="1879289377" sldId="305"/>
        </pc:sldMkLst>
        <pc:picChg chg="add mod">
          <ac:chgData name="Damian T. Gordon" userId="7469c87ffe94b59c" providerId="LiveId" clId="{C847B7FD-C181-4F90-8B7B-BA429948770D}" dt="2022-11-08T11:17:56.030" v="9"/>
          <ac:picMkLst>
            <pc:docMk/>
            <pc:sldMk cId="1879289377" sldId="305"/>
            <ac:picMk id="2" creationId="{2BA7A1A7-E978-D1D1-8F89-0DF72CB16883}"/>
          </ac:picMkLst>
        </pc:picChg>
        <pc:picChg chg="del">
          <ac:chgData name="Damian T. Gordon" userId="7469c87ffe94b59c" providerId="LiveId" clId="{C847B7FD-C181-4F90-8B7B-BA429948770D}" dt="2022-11-08T11:17:55.657" v="8" actId="478"/>
          <ac:picMkLst>
            <pc:docMk/>
            <pc:sldMk cId="1879289377" sldId="3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8.787" v="11"/>
        <pc:sldMkLst>
          <pc:docMk/>
          <pc:sldMk cId="3295946617" sldId="306"/>
        </pc:sldMkLst>
        <pc:picChg chg="add mod">
          <ac:chgData name="Damian T. Gordon" userId="7469c87ffe94b59c" providerId="LiveId" clId="{C847B7FD-C181-4F90-8B7B-BA429948770D}" dt="2022-11-08T11:17:58.787" v="11"/>
          <ac:picMkLst>
            <pc:docMk/>
            <pc:sldMk cId="3295946617" sldId="306"/>
            <ac:picMk id="2" creationId="{AA6C2E7E-993C-8B5E-2BAA-654441E240F1}"/>
          </ac:picMkLst>
        </pc:picChg>
        <pc:picChg chg="del">
          <ac:chgData name="Damian T. Gordon" userId="7469c87ffe94b59c" providerId="LiveId" clId="{C847B7FD-C181-4F90-8B7B-BA429948770D}" dt="2022-11-08T11:17:58.509" v="10" actId="478"/>
          <ac:picMkLst>
            <pc:docMk/>
            <pc:sldMk cId="3295946617" sldId="3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1.545" v="13"/>
        <pc:sldMkLst>
          <pc:docMk/>
          <pc:sldMk cId="899303766" sldId="307"/>
        </pc:sldMkLst>
        <pc:picChg chg="add mod">
          <ac:chgData name="Damian T. Gordon" userId="7469c87ffe94b59c" providerId="LiveId" clId="{C847B7FD-C181-4F90-8B7B-BA429948770D}" dt="2022-11-08T11:18:01.545" v="13"/>
          <ac:picMkLst>
            <pc:docMk/>
            <pc:sldMk cId="899303766" sldId="307"/>
            <ac:picMk id="2" creationId="{97C8F445-1896-4656-C713-186C4810FA05}"/>
          </ac:picMkLst>
        </pc:picChg>
        <pc:picChg chg="del">
          <ac:chgData name="Damian T. Gordon" userId="7469c87ffe94b59c" providerId="LiveId" clId="{C847B7FD-C181-4F90-8B7B-BA429948770D}" dt="2022-11-08T11:18:01.220" v="12" actId="478"/>
          <ac:picMkLst>
            <pc:docMk/>
            <pc:sldMk cId="899303766" sldId="3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4.093" v="15"/>
        <pc:sldMkLst>
          <pc:docMk/>
          <pc:sldMk cId="3660992100" sldId="308"/>
        </pc:sldMkLst>
        <pc:picChg chg="add mod">
          <ac:chgData name="Damian T. Gordon" userId="7469c87ffe94b59c" providerId="LiveId" clId="{C847B7FD-C181-4F90-8B7B-BA429948770D}" dt="2022-11-08T11:18:04.093" v="15"/>
          <ac:picMkLst>
            <pc:docMk/>
            <pc:sldMk cId="3660992100" sldId="308"/>
            <ac:picMk id="2" creationId="{C0659EA7-8248-BF75-BF76-5FC8E13C3188}"/>
          </ac:picMkLst>
        </pc:picChg>
        <pc:picChg chg="del">
          <ac:chgData name="Damian T. Gordon" userId="7469c87ffe94b59c" providerId="LiveId" clId="{C847B7FD-C181-4F90-8B7B-BA429948770D}" dt="2022-11-08T11:18:03.748" v="14" actId="478"/>
          <ac:picMkLst>
            <pc:docMk/>
            <pc:sldMk cId="3660992100" sldId="3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6.480" v="17"/>
        <pc:sldMkLst>
          <pc:docMk/>
          <pc:sldMk cId="28869811" sldId="309"/>
        </pc:sldMkLst>
        <pc:picChg chg="add mod">
          <ac:chgData name="Damian T. Gordon" userId="7469c87ffe94b59c" providerId="LiveId" clId="{C847B7FD-C181-4F90-8B7B-BA429948770D}" dt="2022-11-08T11:18:06.480" v="17"/>
          <ac:picMkLst>
            <pc:docMk/>
            <pc:sldMk cId="28869811" sldId="309"/>
            <ac:picMk id="2" creationId="{B8E15F94-51D7-3EB0-D6B8-2E8F03B090EC}"/>
          </ac:picMkLst>
        </pc:picChg>
        <pc:picChg chg="del">
          <ac:chgData name="Damian T. Gordon" userId="7469c87ffe94b59c" providerId="LiveId" clId="{C847B7FD-C181-4F90-8B7B-BA429948770D}" dt="2022-11-08T11:18:06.192" v="16" actId="478"/>
          <ac:picMkLst>
            <pc:docMk/>
            <pc:sldMk cId="28869811" sldId="30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9.277" v="19"/>
        <pc:sldMkLst>
          <pc:docMk/>
          <pc:sldMk cId="405344135" sldId="310"/>
        </pc:sldMkLst>
        <pc:picChg chg="add mod">
          <ac:chgData name="Damian T. Gordon" userId="7469c87ffe94b59c" providerId="LiveId" clId="{C847B7FD-C181-4F90-8B7B-BA429948770D}" dt="2022-11-08T11:18:09.277" v="19"/>
          <ac:picMkLst>
            <pc:docMk/>
            <pc:sldMk cId="405344135" sldId="310"/>
            <ac:picMk id="2" creationId="{262015B7-6012-EDAB-0D10-86F355632363}"/>
          </ac:picMkLst>
        </pc:picChg>
        <pc:picChg chg="del">
          <ac:chgData name="Damian T. Gordon" userId="7469c87ffe94b59c" providerId="LiveId" clId="{C847B7FD-C181-4F90-8B7B-BA429948770D}" dt="2022-11-08T11:18:08.951" v="18" actId="478"/>
          <ac:picMkLst>
            <pc:docMk/>
            <pc:sldMk cId="405344135" sldId="31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11.887" v="21"/>
        <pc:sldMkLst>
          <pc:docMk/>
          <pc:sldMk cId="3566810417" sldId="311"/>
        </pc:sldMkLst>
        <pc:picChg chg="add mod">
          <ac:chgData name="Damian T. Gordon" userId="7469c87ffe94b59c" providerId="LiveId" clId="{C847B7FD-C181-4F90-8B7B-BA429948770D}" dt="2022-11-08T11:18:11.887" v="21"/>
          <ac:picMkLst>
            <pc:docMk/>
            <pc:sldMk cId="3566810417" sldId="311"/>
            <ac:picMk id="2" creationId="{973D81F9-FCD7-3C27-72A2-BEF949864F57}"/>
          </ac:picMkLst>
        </pc:picChg>
        <pc:picChg chg="del">
          <ac:chgData name="Damian T. Gordon" userId="7469c87ffe94b59c" providerId="LiveId" clId="{C847B7FD-C181-4F90-8B7B-BA429948770D}" dt="2022-11-08T11:18:11.601" v="20" actId="478"/>
          <ac:picMkLst>
            <pc:docMk/>
            <pc:sldMk cId="3566810417" sldId="3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5" v="60" actId="478"/>
        <pc:sldMkLst>
          <pc:docMk/>
          <pc:sldMk cId="2577070979" sldId="314"/>
        </pc:sldMkLst>
        <pc:spChg chg="del">
          <ac:chgData name="Damian T. Gordon" userId="7469c87ffe94b59c" providerId="LiveId" clId="{C847B7FD-C181-4F90-8B7B-BA429948770D}" dt="2022-11-08T11:21:15" v="60" actId="478"/>
          <ac:spMkLst>
            <pc:docMk/>
            <pc:sldMk cId="2577070979" sldId="31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18.697" v="23"/>
          <ac:picMkLst>
            <pc:docMk/>
            <pc:sldMk cId="2577070979" sldId="314"/>
            <ac:picMk id="4" creationId="{71428C70-793E-8087-C61A-CD4EE188056E}"/>
          </ac:picMkLst>
        </pc:picChg>
        <pc:picChg chg="del">
          <ac:chgData name="Damian T. Gordon" userId="7469c87ffe94b59c" providerId="LiveId" clId="{C847B7FD-C181-4F90-8B7B-BA429948770D}" dt="2022-11-08T11:18:18.361" v="22" actId="478"/>
          <ac:picMkLst>
            <pc:docMk/>
            <pc:sldMk cId="2577070979" sldId="31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6.682" v="61" actId="478"/>
        <pc:sldMkLst>
          <pc:docMk/>
          <pc:sldMk cId="734640130" sldId="317"/>
        </pc:sldMkLst>
        <pc:spChg chg="del">
          <ac:chgData name="Damian T. Gordon" userId="7469c87ffe94b59c" providerId="LiveId" clId="{C847B7FD-C181-4F90-8B7B-BA429948770D}" dt="2022-11-08T11:21:16.682" v="61" actId="478"/>
          <ac:spMkLst>
            <pc:docMk/>
            <pc:sldMk cId="734640130" sldId="31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1.236" v="25"/>
          <ac:picMkLst>
            <pc:docMk/>
            <pc:sldMk cId="734640130" sldId="317"/>
            <ac:picMk id="4" creationId="{A7847FBA-25D2-88E6-24D6-92E233485A17}"/>
          </ac:picMkLst>
        </pc:picChg>
        <pc:picChg chg="del">
          <ac:chgData name="Damian T. Gordon" userId="7469c87ffe94b59c" providerId="LiveId" clId="{C847B7FD-C181-4F90-8B7B-BA429948770D}" dt="2022-11-08T11:18:20.893" v="24" actId="478"/>
          <ac:picMkLst>
            <pc:docMk/>
            <pc:sldMk cId="734640130" sldId="31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7.934" v="62" actId="478"/>
        <pc:sldMkLst>
          <pc:docMk/>
          <pc:sldMk cId="825700365" sldId="318"/>
        </pc:sldMkLst>
        <pc:spChg chg="del">
          <ac:chgData name="Damian T. Gordon" userId="7469c87ffe94b59c" providerId="LiveId" clId="{C847B7FD-C181-4F90-8B7B-BA429948770D}" dt="2022-11-08T11:21:17.934" v="62" actId="478"/>
          <ac:spMkLst>
            <pc:docMk/>
            <pc:sldMk cId="825700365" sldId="31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3.921" v="27"/>
          <ac:picMkLst>
            <pc:docMk/>
            <pc:sldMk cId="825700365" sldId="318"/>
            <ac:picMk id="4" creationId="{4DDFB354-317A-9710-226B-3CC5E67E6164}"/>
          </ac:picMkLst>
        </pc:picChg>
        <pc:picChg chg="del">
          <ac:chgData name="Damian T. Gordon" userId="7469c87ffe94b59c" providerId="LiveId" clId="{C847B7FD-C181-4F90-8B7B-BA429948770D}" dt="2022-11-08T11:18:23.552" v="26" actId="478"/>
          <ac:picMkLst>
            <pc:docMk/>
            <pc:sldMk cId="825700365" sldId="31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9.503" v="63" actId="478"/>
        <pc:sldMkLst>
          <pc:docMk/>
          <pc:sldMk cId="3256830489" sldId="319"/>
        </pc:sldMkLst>
        <pc:spChg chg="del">
          <ac:chgData name="Damian T. Gordon" userId="7469c87ffe94b59c" providerId="LiveId" clId="{C847B7FD-C181-4F90-8B7B-BA429948770D}" dt="2022-11-08T11:21:19.503" v="63" actId="478"/>
          <ac:spMkLst>
            <pc:docMk/>
            <pc:sldMk cId="3256830489" sldId="31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6.795" v="29"/>
          <ac:picMkLst>
            <pc:docMk/>
            <pc:sldMk cId="3256830489" sldId="319"/>
            <ac:picMk id="4" creationId="{84C9896E-6A62-74BD-81F6-40E202E51689}"/>
          </ac:picMkLst>
        </pc:picChg>
        <pc:picChg chg="del">
          <ac:chgData name="Damian T. Gordon" userId="7469c87ffe94b59c" providerId="LiveId" clId="{C847B7FD-C181-4F90-8B7B-BA429948770D}" dt="2022-11-08T11:18:26.468" v="28" actId="478"/>
          <ac:picMkLst>
            <pc:docMk/>
            <pc:sldMk cId="3256830489" sldId="31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1.118" v="64" actId="478"/>
        <pc:sldMkLst>
          <pc:docMk/>
          <pc:sldMk cId="3632482988" sldId="320"/>
        </pc:sldMkLst>
        <pc:spChg chg="del">
          <ac:chgData name="Damian T. Gordon" userId="7469c87ffe94b59c" providerId="LiveId" clId="{C847B7FD-C181-4F90-8B7B-BA429948770D}" dt="2022-11-08T11:21:21.118" v="64" actId="478"/>
          <ac:spMkLst>
            <pc:docMk/>
            <pc:sldMk cId="3632482988" sldId="320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9.495" v="31"/>
          <ac:picMkLst>
            <pc:docMk/>
            <pc:sldMk cId="3632482988" sldId="320"/>
            <ac:picMk id="4" creationId="{869D8985-03EF-76A9-FFED-0C743C7E1A12}"/>
          </ac:picMkLst>
        </pc:picChg>
        <pc:picChg chg="del">
          <ac:chgData name="Damian T. Gordon" userId="7469c87ffe94b59c" providerId="LiveId" clId="{C847B7FD-C181-4F90-8B7B-BA429948770D}" dt="2022-11-08T11:18:29.182" v="30" actId="478"/>
          <ac:picMkLst>
            <pc:docMk/>
            <pc:sldMk cId="3632482988" sldId="32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03.039" v="59" actId="478"/>
        <pc:sldMkLst>
          <pc:docMk/>
          <pc:sldMk cId="3867004499" sldId="321"/>
        </pc:sldMkLst>
        <pc:spChg chg="del">
          <ac:chgData name="Damian T. Gordon" userId="7469c87ffe94b59c" providerId="LiveId" clId="{C847B7FD-C181-4F90-8B7B-BA429948770D}" dt="2022-11-08T11:21:03.039" v="59" actId="478"/>
          <ac:spMkLst>
            <pc:docMk/>
            <pc:sldMk cId="3867004499" sldId="321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4.966" v="35"/>
          <ac:picMkLst>
            <pc:docMk/>
            <pc:sldMk cId="3867004499" sldId="321"/>
            <ac:picMk id="4" creationId="{1139A9B2-AD9D-40BC-B775-78B620F1A9BF}"/>
          </ac:picMkLst>
        </pc:picChg>
        <pc:picChg chg="del">
          <ac:chgData name="Damian T. Gordon" userId="7469c87ffe94b59c" providerId="LiveId" clId="{C847B7FD-C181-4F90-8B7B-BA429948770D}" dt="2022-11-08T11:18:34.652" v="34" actId="478"/>
          <ac:picMkLst>
            <pc:docMk/>
            <pc:sldMk cId="3867004499" sldId="32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0:59.712" v="58" actId="478"/>
        <pc:sldMkLst>
          <pc:docMk/>
          <pc:sldMk cId="1469032528" sldId="322"/>
        </pc:sldMkLst>
        <pc:spChg chg="del">
          <ac:chgData name="Damian T. Gordon" userId="7469c87ffe94b59c" providerId="LiveId" clId="{C847B7FD-C181-4F90-8B7B-BA429948770D}" dt="2022-11-08T11:20:59.712" v="58" actId="478"/>
          <ac:spMkLst>
            <pc:docMk/>
            <pc:sldMk cId="1469032528" sldId="322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7.502" v="37"/>
          <ac:picMkLst>
            <pc:docMk/>
            <pc:sldMk cId="1469032528" sldId="322"/>
            <ac:picMk id="5" creationId="{457766D9-FA90-82B5-7E62-A747153BF0E0}"/>
          </ac:picMkLst>
        </pc:picChg>
        <pc:picChg chg="del">
          <ac:chgData name="Damian T. Gordon" userId="7469c87ffe94b59c" providerId="LiveId" clId="{C847B7FD-C181-4F90-8B7B-BA429948770D}" dt="2022-11-08T11:18:37.163" v="36" actId="478"/>
          <ac:picMkLst>
            <pc:docMk/>
            <pc:sldMk cId="1469032528" sldId="32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2.736" v="65" actId="478"/>
        <pc:sldMkLst>
          <pc:docMk/>
          <pc:sldMk cId="3480949251" sldId="323"/>
        </pc:sldMkLst>
        <pc:spChg chg="del">
          <ac:chgData name="Damian T. Gordon" userId="7469c87ffe94b59c" providerId="LiveId" clId="{C847B7FD-C181-4F90-8B7B-BA429948770D}" dt="2022-11-08T11:21:22.736" v="65" actId="478"/>
          <ac:spMkLst>
            <pc:docMk/>
            <pc:sldMk cId="3480949251" sldId="323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2.118" v="33"/>
          <ac:picMkLst>
            <pc:docMk/>
            <pc:sldMk cId="3480949251" sldId="323"/>
            <ac:picMk id="4" creationId="{3A4C197D-2C43-7A0D-BAA2-C4470CF8519F}"/>
          </ac:picMkLst>
        </pc:picChg>
        <pc:picChg chg="del">
          <ac:chgData name="Damian T. Gordon" userId="7469c87ffe94b59c" providerId="LiveId" clId="{C847B7FD-C181-4F90-8B7B-BA429948770D}" dt="2022-11-08T11:18:31.839" v="32" actId="478"/>
          <ac:picMkLst>
            <pc:docMk/>
            <pc:sldMk cId="3480949251" sldId="32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7.623" v="57" actId="478"/>
        <pc:sldMkLst>
          <pc:docMk/>
          <pc:sldMk cId="2278440302" sldId="324"/>
        </pc:sldMkLst>
        <pc:spChg chg="del">
          <ac:chgData name="Damian T. Gordon" userId="7469c87ffe94b59c" providerId="LiveId" clId="{C847B7FD-C181-4F90-8B7B-BA429948770D}" dt="2022-11-08T11:19:17.623" v="57" actId="478"/>
          <ac:spMkLst>
            <pc:docMk/>
            <pc:sldMk cId="2278440302" sldId="32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9.891" v="39"/>
          <ac:picMkLst>
            <pc:docMk/>
            <pc:sldMk cId="2278440302" sldId="324"/>
            <ac:picMk id="5" creationId="{23ACDE2E-C3FB-44BA-D1FF-08F19489F5EF}"/>
          </ac:picMkLst>
        </pc:picChg>
        <pc:picChg chg="del">
          <ac:chgData name="Damian T. Gordon" userId="7469c87ffe94b59c" providerId="LiveId" clId="{C847B7FD-C181-4F90-8B7B-BA429948770D}" dt="2022-11-08T11:18:39.579" v="38" actId="478"/>
          <ac:picMkLst>
            <pc:docMk/>
            <pc:sldMk cId="2278440302" sldId="32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4.125" v="51" actId="478"/>
        <pc:sldMkLst>
          <pc:docMk/>
          <pc:sldMk cId="102250311" sldId="325"/>
        </pc:sldMkLst>
        <pc:spChg chg="del">
          <ac:chgData name="Damian T. Gordon" userId="7469c87ffe94b59c" providerId="LiveId" clId="{C847B7FD-C181-4F90-8B7B-BA429948770D}" dt="2022-11-08T11:19:04.125" v="51" actId="478"/>
          <ac:spMkLst>
            <pc:docMk/>
            <pc:sldMk cId="102250311" sldId="325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9.632" v="47"/>
          <ac:picMkLst>
            <pc:docMk/>
            <pc:sldMk cId="102250311" sldId="325"/>
            <ac:picMk id="4" creationId="{E3EF274C-CDD8-D5F5-39B3-748EA6584E19}"/>
          </ac:picMkLst>
        </pc:picChg>
        <pc:picChg chg="del">
          <ac:chgData name="Damian T. Gordon" userId="7469c87ffe94b59c" providerId="LiveId" clId="{C847B7FD-C181-4F90-8B7B-BA429948770D}" dt="2022-11-08T11:18:49.370" v="46" actId="478"/>
          <ac:picMkLst>
            <pc:docMk/>
            <pc:sldMk cId="102250311" sldId="32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4.983" v="56" actId="478"/>
        <pc:sldMkLst>
          <pc:docMk/>
          <pc:sldMk cId="800111216" sldId="326"/>
        </pc:sldMkLst>
        <pc:spChg chg="del mod">
          <ac:chgData name="Damian T. Gordon" userId="7469c87ffe94b59c" providerId="LiveId" clId="{C847B7FD-C181-4F90-8B7B-BA429948770D}" dt="2022-11-08T11:19:14.983" v="56" actId="478"/>
          <ac:spMkLst>
            <pc:docMk/>
            <pc:sldMk cId="800111216" sldId="326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2.282" v="41"/>
          <ac:picMkLst>
            <pc:docMk/>
            <pc:sldMk cId="800111216" sldId="326"/>
            <ac:picMk id="4" creationId="{B46748CC-E0D1-B769-8A5E-DD14B4FB4BE2}"/>
          </ac:picMkLst>
        </pc:picChg>
        <pc:picChg chg="del">
          <ac:chgData name="Damian T. Gordon" userId="7469c87ffe94b59c" providerId="LiveId" clId="{C847B7FD-C181-4F90-8B7B-BA429948770D}" dt="2022-11-08T11:18:41.989" v="40" actId="478"/>
          <ac:picMkLst>
            <pc:docMk/>
            <pc:sldMk cId="800111216" sldId="32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9.734" v="53" actId="478"/>
        <pc:sldMkLst>
          <pc:docMk/>
          <pc:sldMk cId="1275449492" sldId="327"/>
        </pc:sldMkLst>
        <pc:spChg chg="del">
          <ac:chgData name="Damian T. Gordon" userId="7469c87ffe94b59c" providerId="LiveId" clId="{C847B7FD-C181-4F90-8B7B-BA429948770D}" dt="2022-11-08T11:19:09.734" v="53" actId="478"/>
          <ac:spMkLst>
            <pc:docMk/>
            <pc:sldMk cId="1275449492" sldId="32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4.643" v="43"/>
          <ac:picMkLst>
            <pc:docMk/>
            <pc:sldMk cId="1275449492" sldId="327"/>
            <ac:picMk id="4" creationId="{2AE03EE0-F601-5268-51CC-A823D841CFC2}"/>
          </ac:picMkLst>
        </pc:picChg>
        <pc:picChg chg="del">
          <ac:chgData name="Damian T. Gordon" userId="7469c87ffe94b59c" providerId="LiveId" clId="{C847B7FD-C181-4F90-8B7B-BA429948770D}" dt="2022-11-08T11:18:44.406" v="42" actId="478"/>
          <ac:picMkLst>
            <pc:docMk/>
            <pc:sldMk cId="1275449492" sldId="32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0.720" v="50" actId="478"/>
        <pc:sldMkLst>
          <pc:docMk/>
          <pc:sldMk cId="2005057095" sldId="328"/>
        </pc:sldMkLst>
        <pc:spChg chg="del">
          <ac:chgData name="Damian T. Gordon" userId="7469c87ffe94b59c" providerId="LiveId" clId="{C847B7FD-C181-4F90-8B7B-BA429948770D}" dt="2022-11-08T11:19:00.720" v="50" actId="478"/>
          <ac:spMkLst>
            <pc:docMk/>
            <pc:sldMk cId="2005057095" sldId="32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51.986" v="49"/>
          <ac:picMkLst>
            <pc:docMk/>
            <pc:sldMk cId="2005057095" sldId="328"/>
            <ac:picMk id="4" creationId="{A584A094-679B-322F-7C26-0B218941E606}"/>
          </ac:picMkLst>
        </pc:picChg>
        <pc:picChg chg="del">
          <ac:chgData name="Damian T. Gordon" userId="7469c87ffe94b59c" providerId="LiveId" clId="{C847B7FD-C181-4F90-8B7B-BA429948770D}" dt="2022-11-08T11:18:51.683" v="48" actId="478"/>
          <ac:picMkLst>
            <pc:docMk/>
            <pc:sldMk cId="2005057095" sldId="32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7.424" v="52" actId="478"/>
        <pc:sldMkLst>
          <pc:docMk/>
          <pc:sldMk cId="1674038915" sldId="329"/>
        </pc:sldMkLst>
        <pc:spChg chg="del">
          <ac:chgData name="Damian T. Gordon" userId="7469c87ffe94b59c" providerId="LiveId" clId="{C847B7FD-C181-4F90-8B7B-BA429948770D}" dt="2022-11-08T11:19:07.424" v="52" actId="478"/>
          <ac:spMkLst>
            <pc:docMk/>
            <pc:sldMk cId="1674038915" sldId="32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7.213" v="45"/>
          <ac:picMkLst>
            <pc:docMk/>
            <pc:sldMk cId="1674038915" sldId="329"/>
            <ac:picMk id="4" creationId="{3DF96780-FECF-B6BD-670B-411BA7BF8AF3}"/>
          </ac:picMkLst>
        </pc:picChg>
        <pc:picChg chg="del">
          <ac:chgData name="Damian T. Gordon" userId="7469c87ffe94b59c" providerId="LiveId" clId="{C847B7FD-C181-4F90-8B7B-BA429948770D}" dt="2022-11-08T11:18:46.923" v="44" actId="478"/>
          <ac:picMkLst>
            <pc:docMk/>
            <pc:sldMk cId="1674038915" sldId="32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0.494" v="5"/>
        <pc:sldMkLst>
          <pc:docMk/>
          <pc:sldMk cId="247921123" sldId="331"/>
        </pc:sldMkLst>
        <pc:picChg chg="add mod">
          <ac:chgData name="Damian T. Gordon" userId="7469c87ffe94b59c" providerId="LiveId" clId="{C847B7FD-C181-4F90-8B7B-BA429948770D}" dt="2022-11-08T11:17:50.494" v="5"/>
          <ac:picMkLst>
            <pc:docMk/>
            <pc:sldMk cId="247921123" sldId="331"/>
            <ac:picMk id="2" creationId="{EFCEC215-CD3E-5AAC-BAD9-8C2A05959917}"/>
          </ac:picMkLst>
        </pc:picChg>
        <pc:picChg chg="del">
          <ac:chgData name="Damian T. Gordon" userId="7469c87ffe94b59c" providerId="LiveId" clId="{C847B7FD-C181-4F90-8B7B-BA429948770D}" dt="2022-11-08T11:17:50.126" v="4" actId="478"/>
          <ac:picMkLst>
            <pc:docMk/>
            <pc:sldMk cId="247921123" sldId="331"/>
            <ac:picMk id="130" creationId="{00000000-0000-0000-0000-000000000000}"/>
          </ac:picMkLst>
        </pc:picChg>
      </pc:sldChg>
    </pc:docChg>
  </pc:docChgLst>
  <pc:docChgLst>
    <pc:chgData name="Damian T. Gordon" userId="7469c87ffe94b59c" providerId="LiveId" clId="{16C3E5F8-B3EA-4357-BFC3-00F4C0A2EFA4}"/>
    <pc:docChg chg="delSld modSld">
      <pc:chgData name="Damian T. Gordon" userId="7469c87ffe94b59c" providerId="LiveId" clId="{16C3E5F8-B3EA-4357-BFC3-00F4C0A2EFA4}" dt="2022-11-12T17:41:22.215" v="22" actId="47"/>
      <pc:docMkLst>
        <pc:docMk/>
      </pc:docMkLst>
      <pc:sldChg chg="modSp mod">
        <pc:chgData name="Damian T. Gordon" userId="7469c87ffe94b59c" providerId="LiveId" clId="{16C3E5F8-B3EA-4357-BFC3-00F4C0A2EFA4}" dt="2022-11-12T17:36:04.544" v="19" actId="404"/>
        <pc:sldMkLst>
          <pc:docMk/>
          <pc:sldMk cId="0" sldId="282"/>
        </pc:sldMkLst>
        <pc:spChg chg="mod">
          <ac:chgData name="Damian T. Gordon" userId="7469c87ffe94b59c" providerId="LiveId" clId="{16C3E5F8-B3EA-4357-BFC3-00F4C0A2EFA4}" dt="2022-11-12T17:36:04.544" v="19" actId="404"/>
          <ac:spMkLst>
            <pc:docMk/>
            <pc:sldMk cId="0" sldId="282"/>
            <ac:spMk id="376" creationId="{00000000-0000-0000-0000-000000000000}"/>
          </ac:spMkLst>
        </pc:spChg>
        <pc:spChg chg="mod">
          <ac:chgData name="Damian T. Gordon" userId="7469c87ffe94b59c" providerId="LiveId" clId="{16C3E5F8-B3EA-4357-BFC3-00F4C0A2EFA4}" dt="2022-11-12T17:31:50.030" v="14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16C3E5F8-B3EA-4357-BFC3-00F4C0A2EFA4}" dt="2022-11-12T17:40:56.713" v="21" actId="47"/>
        <pc:sldMkLst>
          <pc:docMk/>
          <pc:sldMk cId="2310252356" sldId="302"/>
        </pc:sldMkLst>
      </pc:sldChg>
      <pc:sldChg chg="delSp">
        <pc:chgData name="Damian T. Gordon" userId="7469c87ffe94b59c" providerId="LiveId" clId="{16C3E5F8-B3EA-4357-BFC3-00F4C0A2EFA4}" dt="2022-11-12T17:40:53.135" v="20" actId="478"/>
        <pc:sldMkLst>
          <pc:docMk/>
          <pc:sldMk cId="2011453906" sldId="304"/>
        </pc:sldMkLst>
        <pc:picChg chg="del">
          <ac:chgData name="Damian T. Gordon" userId="7469c87ffe94b59c" providerId="LiveId" clId="{16C3E5F8-B3EA-4357-BFC3-00F4C0A2EFA4}" dt="2022-11-12T17:40:53.135" v="20" actId="478"/>
          <ac:picMkLst>
            <pc:docMk/>
            <pc:sldMk cId="2011453906" sldId="304"/>
            <ac:picMk id="1026" creationId="{BDDC8480-D575-AD94-7452-C80DACE82439}"/>
          </ac:picMkLst>
        </pc:picChg>
      </pc:sldChg>
      <pc:sldChg chg="del">
        <pc:chgData name="Damian T. Gordon" userId="7469c87ffe94b59c" providerId="LiveId" clId="{16C3E5F8-B3EA-4357-BFC3-00F4C0A2EFA4}" dt="2022-11-12T17:41:22.215" v="22" actId="47"/>
        <pc:sldMkLst>
          <pc:docMk/>
          <pc:sldMk cId="2232242708" sldId="331"/>
        </pc:sldMkLst>
      </pc:sldChg>
    </pc:docChg>
  </pc:docChgLst>
  <pc:docChgLst>
    <pc:chgData name="Damian T. Gordon" userId="7469c87ffe94b59c" providerId="LiveId" clId="{BA2D2620-2EA7-440C-9987-0D57917DFC5D}"/>
    <pc:docChg chg="undo custSel addSld delSld modSld sldOrd">
      <pc:chgData name="Damian T. Gordon" userId="7469c87ffe94b59c" providerId="LiveId" clId="{BA2D2620-2EA7-440C-9987-0D57917DFC5D}" dt="2022-11-10T11:12:37.461" v="644" actId="255"/>
      <pc:docMkLst>
        <pc:docMk/>
      </pc:docMkLst>
      <pc:sldChg chg="modSp mod">
        <pc:chgData name="Damian T. Gordon" userId="7469c87ffe94b59c" providerId="LiveId" clId="{BA2D2620-2EA7-440C-9987-0D57917DFC5D}" dt="2022-11-08T12:19:00.946" v="28" actId="20577"/>
        <pc:sldMkLst>
          <pc:docMk/>
          <pc:sldMk cId="0" sldId="282"/>
        </pc:sldMkLst>
        <pc:spChg chg="mod">
          <ac:chgData name="Damian T. Gordon" userId="7469c87ffe94b59c" providerId="LiveId" clId="{BA2D2620-2EA7-440C-9987-0D57917DFC5D}" dt="2022-11-08T12:19:00.946" v="28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933663561" sldId="291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4291478083" sldId="292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976642483" sldId="293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73532261" sldId="295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516070507" sldId="296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885187748" sldId="297"/>
        </pc:sldMkLst>
      </pc:sldChg>
      <pc:sldChg chg="addSp delSp modSp mod">
        <pc:chgData name="Damian T. Gordon" userId="7469c87ffe94b59c" providerId="LiveId" clId="{BA2D2620-2EA7-440C-9987-0D57917DFC5D}" dt="2022-11-08T12:20:34.292" v="62" actId="1076"/>
        <pc:sldMkLst>
          <pc:docMk/>
          <pc:sldMk cId="2310252356" sldId="302"/>
        </pc:sldMkLst>
        <pc:spChg chg="del">
          <ac:chgData name="Damian T. Gordon" userId="7469c87ffe94b59c" providerId="LiveId" clId="{BA2D2620-2EA7-440C-9987-0D57917DFC5D}" dt="2022-11-08T12:19:24.832" v="56" actId="478"/>
          <ac:spMkLst>
            <pc:docMk/>
            <pc:sldMk cId="2310252356" sldId="302"/>
            <ac:spMk id="2" creationId="{A9AB9208-7777-4849-90FB-1132D5733D58}"/>
          </ac:spMkLst>
        </pc:spChg>
        <pc:spChg chg="add del mod">
          <ac:chgData name="Damian T. Gordon" userId="7469c87ffe94b59c" providerId="LiveId" clId="{BA2D2620-2EA7-440C-9987-0D57917DFC5D}" dt="2022-11-08T12:19:25.684" v="57" actId="478"/>
          <ac:spMkLst>
            <pc:docMk/>
            <pc:sldMk cId="2310252356" sldId="302"/>
            <ac:spMk id="5" creationId="{62375D1D-01AE-C91A-B568-C367A3991F89}"/>
          </ac:spMkLst>
        </pc:spChg>
        <pc:spChg chg="mod">
          <ac:chgData name="Damian T. Gordon" userId="7469c87ffe94b59c" providerId="LiveId" clId="{BA2D2620-2EA7-440C-9987-0D57917DFC5D}" dt="2022-11-08T12:19:20.888" v="55" actId="5793"/>
          <ac:spMkLst>
            <pc:docMk/>
            <pc:sldMk cId="2310252356" sldId="302"/>
            <ac:spMk id="127" creationId="{00000000-0000-0000-0000-000000000000}"/>
          </ac:spMkLst>
        </pc:spChg>
        <pc:graphicFrameChg chg="del">
          <ac:chgData name="Damian T. Gordon" userId="7469c87ffe94b59c" providerId="LiveId" clId="{BA2D2620-2EA7-440C-9987-0D57917DFC5D}" dt="2022-11-08T12:19:12.480" v="29" actId="478"/>
          <ac:graphicFrameMkLst>
            <pc:docMk/>
            <pc:sldMk cId="2310252356" sldId="302"/>
            <ac:graphicFrameMk id="20" creationId="{81708ABC-893A-4725-9768-2A1BD21D02E4}"/>
          </ac:graphicFrameMkLst>
        </pc:graphicFrame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6" creationId="{B4EA2527-CD12-432A-92C6-A791C13CF913}"/>
          </ac:picMkLst>
        </pc:pic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7" creationId="{B920D815-27E9-4D13-82CD-29A5CD9C220A}"/>
          </ac:picMkLst>
        </pc:pic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8" creationId="{671A04A4-6981-4ABF-A1F2-D127D696B583}"/>
          </ac:picMkLst>
        </pc:pic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9" creationId="{DC80588C-557E-4947-A9EB-C37392A8495F}"/>
          </ac:picMkLst>
        </pc:picChg>
        <pc:picChg chg="add mod">
          <ac:chgData name="Damian T. Gordon" userId="7469c87ffe94b59c" providerId="LiveId" clId="{BA2D2620-2EA7-440C-9987-0D57917DFC5D}" dt="2022-11-08T12:20:34.292" v="62" actId="1076"/>
          <ac:picMkLst>
            <pc:docMk/>
            <pc:sldMk cId="2310252356" sldId="302"/>
            <ac:picMk id="1026" creationId="{65F55D5F-AC6C-23C7-9BE7-F764F85ACBC8}"/>
          </ac:picMkLst>
        </pc:picChg>
      </pc:sldChg>
      <pc:sldChg chg="del">
        <pc:chgData name="Damian T. Gordon" userId="7469c87ffe94b59c" providerId="LiveId" clId="{BA2D2620-2EA7-440C-9987-0D57917DFC5D}" dt="2022-11-08T15:54:52.309" v="63" actId="47"/>
        <pc:sldMkLst>
          <pc:docMk/>
          <pc:sldMk cId="1077969559" sldId="303"/>
        </pc:sldMkLst>
      </pc:sldChg>
      <pc:sldChg chg="addSp modSp mod">
        <pc:chgData name="Damian T. Gordon" userId="7469c87ffe94b59c" providerId="LiveId" clId="{BA2D2620-2EA7-440C-9987-0D57917DFC5D}" dt="2022-11-08T20:48:01.559" v="370" actId="1076"/>
        <pc:sldMkLst>
          <pc:docMk/>
          <pc:sldMk cId="2011453906" sldId="304"/>
        </pc:sldMkLst>
        <pc:spChg chg="mod">
          <ac:chgData name="Damian T. Gordon" userId="7469c87ffe94b59c" providerId="LiveId" clId="{BA2D2620-2EA7-440C-9987-0D57917DFC5D}" dt="2022-11-08T15:56:51.980" v="342" actId="20577"/>
          <ac:spMkLst>
            <pc:docMk/>
            <pc:sldMk cId="2011453906" sldId="304"/>
            <ac:spMk id="8" creationId="{58DAEF8A-28F9-4FF3-BD8D-23BA5A207897}"/>
          </ac:spMkLst>
        </pc:spChg>
        <pc:spChg chg="mod">
          <ac:chgData name="Damian T. Gordon" userId="7469c87ffe94b59c" providerId="LiveId" clId="{BA2D2620-2EA7-440C-9987-0D57917DFC5D}" dt="2022-11-08T15:55:21.435" v="87" actId="20577"/>
          <ac:spMkLst>
            <pc:docMk/>
            <pc:sldMk cId="2011453906" sldId="304"/>
            <ac:spMk id="127" creationId="{00000000-0000-0000-0000-000000000000}"/>
          </ac:spMkLst>
        </pc:spChg>
        <pc:picChg chg="add mod">
          <ac:chgData name="Damian T. Gordon" userId="7469c87ffe94b59c" providerId="LiveId" clId="{BA2D2620-2EA7-440C-9987-0D57917DFC5D}" dt="2022-11-08T20:48:01.559" v="370" actId="1076"/>
          <ac:picMkLst>
            <pc:docMk/>
            <pc:sldMk cId="2011453906" sldId="304"/>
            <ac:picMk id="1026" creationId="{BDDC8480-D575-AD94-7452-C80DACE82439}"/>
          </ac:picMkLst>
        </pc:picChg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879289377" sldId="305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295946617" sldId="306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899303766" sldId="307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660992100" sldId="308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8869811" sldId="309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405344135" sldId="310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566810417" sldId="311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577070979" sldId="314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734640130" sldId="317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825700365" sldId="318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256830489" sldId="319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632482988" sldId="320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867004499" sldId="321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469032528" sldId="322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480949251" sldId="323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278440302" sldId="324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02250311" sldId="325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800111216" sldId="326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275449492" sldId="327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005057095" sldId="328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674038915" sldId="329"/>
        </pc:sldMkLst>
      </pc:sldChg>
      <pc:sldChg chg="del">
        <pc:chgData name="Damian T. Gordon" userId="7469c87ffe94b59c" providerId="LiveId" clId="{BA2D2620-2EA7-440C-9987-0D57917DFC5D}" dt="2022-11-08T15:54:52.309" v="63" actId="47"/>
        <pc:sldMkLst>
          <pc:docMk/>
          <pc:sldMk cId="247921123" sldId="331"/>
        </pc:sldMkLst>
      </pc:sldChg>
      <pc:sldChg chg="addSp delSp modSp add mod">
        <pc:chgData name="Damian T. Gordon" userId="7469c87ffe94b59c" providerId="LiveId" clId="{BA2D2620-2EA7-440C-9987-0D57917DFC5D}" dt="2022-11-08T20:49:56.104" v="428" actId="1036"/>
        <pc:sldMkLst>
          <pc:docMk/>
          <pc:sldMk cId="2232242708" sldId="331"/>
        </pc:sldMkLst>
        <pc:spChg chg="mod">
          <ac:chgData name="Damian T. Gordon" userId="7469c87ffe94b59c" providerId="LiveId" clId="{BA2D2620-2EA7-440C-9987-0D57917DFC5D}" dt="2022-11-08T20:49:56.104" v="428" actId="1036"/>
          <ac:spMkLst>
            <pc:docMk/>
            <pc:sldMk cId="2232242708" sldId="331"/>
            <ac:spMk id="8" creationId="{58DAEF8A-28F9-4FF3-BD8D-23BA5A207897}"/>
          </ac:spMkLst>
        </pc:spChg>
        <pc:picChg chg="add mod">
          <ac:chgData name="Damian T. Gordon" userId="7469c87ffe94b59c" providerId="LiveId" clId="{BA2D2620-2EA7-440C-9987-0D57917DFC5D}" dt="2022-11-08T20:48:10.201" v="373"/>
          <ac:picMkLst>
            <pc:docMk/>
            <pc:sldMk cId="2232242708" sldId="331"/>
            <ac:picMk id="3" creationId="{B6FF97D0-320B-6FC9-3182-8201CF85A3BA}"/>
          </ac:picMkLst>
        </pc:picChg>
        <pc:picChg chg="add del">
          <ac:chgData name="Damian T. Gordon" userId="7469c87ffe94b59c" providerId="LiveId" clId="{BA2D2620-2EA7-440C-9987-0D57917DFC5D}" dt="2022-11-08T20:48:06.097" v="372"/>
          <ac:picMkLst>
            <pc:docMk/>
            <pc:sldMk cId="2232242708" sldId="331"/>
            <ac:picMk id="2050" creationId="{C47EAEBC-B545-ACA7-5D06-90DED969C5F2}"/>
          </ac:picMkLst>
        </pc:picChg>
      </pc:sldChg>
      <pc:sldChg chg="addSp delSp modSp add mod ord">
        <pc:chgData name="Damian T. Gordon" userId="7469c87ffe94b59c" providerId="LiveId" clId="{BA2D2620-2EA7-440C-9987-0D57917DFC5D}" dt="2022-11-10T11:09:53.023" v="505"/>
        <pc:sldMkLst>
          <pc:docMk/>
          <pc:sldMk cId="2359075238" sldId="332"/>
        </pc:sldMkLst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4" creationId="{AFBAE425-97EE-9967-BEA9-D2B18059C8A9}"/>
          </ac:spMkLst>
        </pc:spChg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5" creationId="{5057A3FE-886B-44FD-769D-23DF220E3902}"/>
          </ac:spMkLst>
        </pc:spChg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6" creationId="{D49B8F15-1D6F-76D1-CF87-C19B0ABD3DDA}"/>
          </ac:spMkLst>
        </pc:spChg>
        <pc:spChg chg="del">
          <ac:chgData name="Damian T. Gordon" userId="7469c87ffe94b59c" providerId="LiveId" clId="{BA2D2620-2EA7-440C-9987-0D57917DFC5D}" dt="2022-11-08T20:55:04.526" v="466" actId="478"/>
          <ac:spMkLst>
            <pc:docMk/>
            <pc:sldMk cId="2359075238" sldId="332"/>
            <ac:spMk id="8" creationId="{58DAEF8A-28F9-4FF3-BD8D-23BA5A207897}"/>
          </ac:spMkLst>
        </pc:spChg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8" creationId="{E509AFB9-1CCB-12F0-F443-987FACDF1878}"/>
          </ac:spMkLst>
        </pc:spChg>
        <pc:spChg chg="add del mod">
          <ac:chgData name="Damian T. Gordon" userId="7469c87ffe94b59c" providerId="LiveId" clId="{BA2D2620-2EA7-440C-9987-0D57917DFC5D}" dt="2022-11-08T20:55:05.497" v="467" actId="478"/>
          <ac:spMkLst>
            <pc:docMk/>
            <pc:sldMk cId="2359075238" sldId="332"/>
            <ac:spMk id="10" creationId="{46388459-1E99-3D5B-C708-6209C4D23C65}"/>
          </ac:spMkLst>
        </pc:spChg>
        <pc:graphicFrameChg chg="add del mod">
          <ac:chgData name="Damian T. Gordon" userId="7469c87ffe94b59c" providerId="LiveId" clId="{BA2D2620-2EA7-440C-9987-0D57917DFC5D}" dt="2022-11-08T20:55:01.788" v="465" actId="478"/>
          <ac:graphicFrameMkLst>
            <pc:docMk/>
            <pc:sldMk cId="2359075238" sldId="332"/>
            <ac:graphicFrameMk id="6" creationId="{FFFCF63D-5FDF-F455-BF32-51BE5168DB51}"/>
          </ac:graphicFrameMkLst>
        </pc:graphicFrameChg>
        <pc:graphicFrameChg chg="add mod">
          <ac:chgData name="Damian T. Gordon" userId="7469c87ffe94b59c" providerId="LiveId" clId="{BA2D2620-2EA7-440C-9987-0D57917DFC5D}" dt="2022-11-08T20:55:34.488" v="501" actId="1037"/>
          <ac:graphicFrameMkLst>
            <pc:docMk/>
            <pc:sldMk cId="2359075238" sldId="332"/>
            <ac:graphicFrameMk id="7" creationId="{63CA7B27-DD2C-3B94-797E-D2C20ECD86F4}"/>
          </ac:graphicFrameMkLst>
        </pc:graphicFrameChg>
        <pc:picChg chg="mod">
          <ac:chgData name="Damian T. Gordon" userId="7469c87ffe94b59c" providerId="LiveId" clId="{BA2D2620-2EA7-440C-9987-0D57917DFC5D}" dt="2022-11-08T20:55:28.749" v="473" actId="166"/>
          <ac:picMkLst>
            <pc:docMk/>
            <pc:sldMk cId="2359075238" sldId="332"/>
            <ac:picMk id="3" creationId="{B6FF97D0-320B-6FC9-3182-8201CF85A3BA}"/>
          </ac:picMkLst>
        </pc:picChg>
        <pc:picChg chg="add del">
          <ac:chgData name="Damian T. Gordon" userId="7469c87ffe94b59c" providerId="LiveId" clId="{BA2D2620-2EA7-440C-9987-0D57917DFC5D}" dt="2022-11-08T20:52:27.407" v="431" actId="22"/>
          <ac:picMkLst>
            <pc:docMk/>
            <pc:sldMk cId="2359075238" sldId="332"/>
            <ac:picMk id="5" creationId="{CD43351D-FF0E-1AA9-B3AB-A8F435030AD8}"/>
          </ac:picMkLst>
        </pc:picChg>
      </pc:sldChg>
      <pc:sldChg chg="add del">
        <pc:chgData name="Damian T. Gordon" userId="7469c87ffe94b59c" providerId="LiveId" clId="{BA2D2620-2EA7-440C-9987-0D57917DFC5D}" dt="2022-11-08T20:55:46.137" v="502" actId="47"/>
        <pc:sldMkLst>
          <pc:docMk/>
          <pc:sldMk cId="3067941225" sldId="333"/>
        </pc:sldMkLst>
      </pc:sldChg>
      <pc:sldChg chg="addSp delSp modSp add mod ord">
        <pc:chgData name="Damian T. Gordon" userId="7469c87ffe94b59c" providerId="LiveId" clId="{BA2D2620-2EA7-440C-9987-0D57917DFC5D}" dt="2022-11-08T20:54:54.350" v="462"/>
        <pc:sldMkLst>
          <pc:docMk/>
          <pc:sldMk cId="2947370159" sldId="334"/>
        </pc:sldMkLst>
        <pc:spChg chg="add mod ord">
          <ac:chgData name="Damian T. Gordon" userId="7469c87ffe94b59c" providerId="LiveId" clId="{BA2D2620-2EA7-440C-9987-0D57917DFC5D}" dt="2022-11-08T20:54:33.558" v="460" actId="171"/>
          <ac:spMkLst>
            <pc:docMk/>
            <pc:sldMk cId="2947370159" sldId="334"/>
            <ac:spMk id="4" creationId="{7DD09EF2-471B-C8C1-E4D4-53EFB0DC77CE}"/>
          </ac:spMkLst>
        </pc:spChg>
        <pc:spChg chg="mod">
          <ac:chgData name="Damian T. Gordon" userId="7469c87ffe94b59c" providerId="LiveId" clId="{BA2D2620-2EA7-440C-9987-0D57917DFC5D}" dt="2022-11-08T20:54:00.839" v="455" actId="20577"/>
          <ac:spMkLst>
            <pc:docMk/>
            <pc:sldMk cId="2947370159" sldId="334"/>
            <ac:spMk id="8" creationId="{58DAEF8A-28F9-4FF3-BD8D-23BA5A207897}"/>
          </ac:spMkLst>
        </pc:spChg>
        <pc:graphicFrameChg chg="mod">
          <ac:chgData name="Damian T. Gordon" userId="7469c87ffe94b59c" providerId="LiveId" clId="{BA2D2620-2EA7-440C-9987-0D57917DFC5D}" dt="2022-11-08T20:54:04.256" v="456" actId="1076"/>
          <ac:graphicFrameMkLst>
            <pc:docMk/>
            <pc:sldMk cId="2947370159" sldId="334"/>
            <ac:graphicFrameMk id="6" creationId="{FFFCF63D-5FDF-F455-BF32-51BE5168DB51}"/>
          </ac:graphicFrameMkLst>
        </pc:graphicFrameChg>
        <pc:graphicFrameChg chg="del">
          <ac:chgData name="Damian T. Gordon" userId="7469c87ffe94b59c" providerId="LiveId" clId="{BA2D2620-2EA7-440C-9987-0D57917DFC5D}" dt="2022-11-08T20:53:43.367" v="436" actId="478"/>
          <ac:graphicFrameMkLst>
            <pc:docMk/>
            <pc:sldMk cId="2947370159" sldId="334"/>
            <ac:graphicFrameMk id="7" creationId="{63CA7B27-DD2C-3B94-797E-D2C20ECD86F4}"/>
          </ac:graphicFrameMkLst>
        </pc:graphicFrameChg>
      </pc:sldChg>
      <pc:sldChg chg="addSp delSp modSp add mod">
        <pc:chgData name="Damian T. Gordon" userId="7469c87ffe94b59c" providerId="LiveId" clId="{BA2D2620-2EA7-440C-9987-0D57917DFC5D}" dt="2022-11-10T11:12:37.461" v="644" actId="255"/>
        <pc:sldMkLst>
          <pc:docMk/>
          <pc:sldMk cId="1386965555" sldId="335"/>
        </pc:sldMkLst>
        <pc:spChg chg="add del mod">
          <ac:chgData name="Damian T. Gordon" userId="7469c87ffe94b59c" providerId="LiveId" clId="{BA2D2620-2EA7-440C-9987-0D57917DFC5D}" dt="2022-11-10T11:10:11.569" v="510" actId="478"/>
          <ac:spMkLst>
            <pc:docMk/>
            <pc:sldMk cId="1386965555" sldId="335"/>
            <ac:spMk id="4" creationId="{05F609F9-2FF1-5ADB-3670-5BDC98062F0A}"/>
          </ac:spMkLst>
        </pc:spChg>
        <pc:spChg chg="add mod">
          <ac:chgData name="Damian T. Gordon" userId="7469c87ffe94b59c" providerId="LiveId" clId="{BA2D2620-2EA7-440C-9987-0D57917DFC5D}" dt="2022-11-10T11:10:05.232" v="508"/>
          <ac:spMkLst>
            <pc:docMk/>
            <pc:sldMk cId="1386965555" sldId="335"/>
            <ac:spMk id="5" creationId="{C466A431-56A8-9B41-BE6B-88315FB3DCBC}"/>
          </ac:spMkLst>
        </pc:spChg>
        <pc:spChg chg="add del mod">
          <ac:chgData name="Damian T. Gordon" userId="7469c87ffe94b59c" providerId="LiveId" clId="{BA2D2620-2EA7-440C-9987-0D57917DFC5D}" dt="2022-11-10T11:10:10.553" v="509" actId="478"/>
          <ac:spMkLst>
            <pc:docMk/>
            <pc:sldMk cId="1386965555" sldId="335"/>
            <ac:spMk id="6" creationId="{6E7CC4E2-8A64-5290-0630-39BF2FDA4EA8}"/>
          </ac:spMkLst>
        </pc:spChg>
        <pc:spChg chg="add mod">
          <ac:chgData name="Damian T. Gordon" userId="7469c87ffe94b59c" providerId="LiveId" clId="{BA2D2620-2EA7-440C-9987-0D57917DFC5D}" dt="2022-11-10T11:12:37.461" v="644" actId="255"/>
          <ac:spMkLst>
            <pc:docMk/>
            <pc:sldMk cId="1386965555" sldId="335"/>
            <ac:spMk id="8" creationId="{8470AE93-5BC9-FD93-7826-DA4A2848098D}"/>
          </ac:spMkLst>
        </pc:spChg>
        <pc:graphicFrameChg chg="del">
          <ac:chgData name="Damian T. Gordon" userId="7469c87ffe94b59c" providerId="LiveId" clId="{BA2D2620-2EA7-440C-9987-0D57917DFC5D}" dt="2022-11-10T11:09:58.042" v="507" actId="478"/>
          <ac:graphicFrameMkLst>
            <pc:docMk/>
            <pc:sldMk cId="1386965555" sldId="335"/>
            <ac:graphicFrameMk id="7" creationId="{63CA7B27-DD2C-3B94-797E-D2C20ECD86F4}"/>
          </ac:graphicFrameMkLst>
        </pc:graphicFrameChg>
      </pc:sldChg>
    </pc:docChg>
  </pc:docChgLst>
  <pc:docChgLst>
    <pc:chgData name="Damian T. Gordon" userId="7469c87ffe94b59c" providerId="LiveId" clId="{31ACD419-27AB-49E9-8876-6B7E03463C73}"/>
    <pc:docChg chg="undo custSel addSld delSld modSld sldOrd">
      <pc:chgData name="Damian T. Gordon" userId="7469c87ffe94b59c" providerId="LiveId" clId="{31ACD419-27AB-49E9-8876-6B7E03463C73}" dt="2022-11-13T16:22:53.947" v="2257" actId="20577"/>
      <pc:docMkLst>
        <pc:docMk/>
      </pc:docMkLst>
      <pc:sldChg chg="modSp mod">
        <pc:chgData name="Damian T. Gordon" userId="7469c87ffe94b59c" providerId="LiveId" clId="{31ACD419-27AB-49E9-8876-6B7E03463C73}" dt="2022-11-12T17:52:39.602" v="26" actId="20577"/>
        <pc:sldMkLst>
          <pc:docMk/>
          <pc:sldMk cId="0" sldId="282"/>
        </pc:sldMkLst>
        <pc:spChg chg="mod">
          <ac:chgData name="Damian T. Gordon" userId="7469c87ffe94b59c" providerId="LiveId" clId="{31ACD419-27AB-49E9-8876-6B7E03463C73}" dt="2022-11-12T17:52:39.602" v="26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31ACD419-27AB-49E9-8876-6B7E03463C73}" dt="2022-11-12T17:53:44.950" v="29" actId="47"/>
        <pc:sldMkLst>
          <pc:docMk/>
          <pc:sldMk cId="2011453906" sldId="304"/>
        </pc:sldMkLst>
      </pc:sldChg>
      <pc:sldChg chg="del">
        <pc:chgData name="Damian T. Gordon" userId="7469c87ffe94b59c" providerId="LiveId" clId="{31ACD419-27AB-49E9-8876-6B7E03463C73}" dt="2022-11-12T17:54:19.698" v="101" actId="47"/>
        <pc:sldMkLst>
          <pc:docMk/>
          <pc:sldMk cId="2359075238" sldId="332"/>
        </pc:sldMkLst>
      </pc:sldChg>
      <pc:sldChg chg="modSp mod">
        <pc:chgData name="Damian T. Gordon" userId="7469c87ffe94b59c" providerId="LiveId" clId="{31ACD419-27AB-49E9-8876-6B7E03463C73}" dt="2022-11-12T17:54:13.042" v="100" actId="20577"/>
        <pc:sldMkLst>
          <pc:docMk/>
          <pc:sldMk cId="2947370159" sldId="334"/>
        </pc:sldMkLst>
        <pc:spChg chg="mod">
          <ac:chgData name="Damian T. Gordon" userId="7469c87ffe94b59c" providerId="LiveId" clId="{31ACD419-27AB-49E9-8876-6B7E03463C73}" dt="2022-11-12T17:54:13.042" v="100" actId="20577"/>
          <ac:spMkLst>
            <pc:docMk/>
            <pc:sldMk cId="2947370159" sldId="334"/>
            <ac:spMk id="8" creationId="{58DAEF8A-28F9-4FF3-BD8D-23BA5A207897}"/>
          </ac:spMkLst>
        </pc:spChg>
      </pc:sldChg>
      <pc:sldChg chg="delSp mod ord">
        <pc:chgData name="Damian T. Gordon" userId="7469c87ffe94b59c" providerId="LiveId" clId="{31ACD419-27AB-49E9-8876-6B7E03463C73}" dt="2022-11-12T17:59:13.968" v="274"/>
        <pc:sldMkLst>
          <pc:docMk/>
          <pc:sldMk cId="1386965555" sldId="335"/>
        </pc:sldMkLst>
        <pc:spChg chg="del">
          <ac:chgData name="Damian T. Gordon" userId="7469c87ffe94b59c" providerId="LiveId" clId="{31ACD419-27AB-49E9-8876-6B7E03463C73}" dt="2022-11-12T17:52:56.437" v="28" actId="478"/>
          <ac:spMkLst>
            <pc:docMk/>
            <pc:sldMk cId="1386965555" sldId="335"/>
            <ac:spMk id="5" creationId="{C466A431-56A8-9B41-BE6B-88315FB3DCBC}"/>
          </ac:spMkLst>
        </pc:spChg>
        <pc:picChg chg="del">
          <ac:chgData name="Damian T. Gordon" userId="7469c87ffe94b59c" providerId="LiveId" clId="{31ACD419-27AB-49E9-8876-6B7E03463C73}" dt="2022-11-12T17:52:46.140" v="27" actId="478"/>
          <ac:picMkLst>
            <pc:docMk/>
            <pc:sldMk cId="1386965555" sldId="335"/>
            <ac:picMk id="3" creationId="{B6FF97D0-320B-6FC9-3182-8201CF85A3BA}"/>
          </ac:picMkLst>
        </pc:picChg>
      </pc:sldChg>
      <pc:sldChg chg="modSp add mod">
        <pc:chgData name="Damian T. Gordon" userId="7469c87ffe94b59c" providerId="LiveId" clId="{31ACD419-27AB-49E9-8876-6B7E03463C73}" dt="2022-11-12T22:07:25.538" v="904" actId="20577"/>
        <pc:sldMkLst>
          <pc:docMk/>
          <pc:sldMk cId="619914691" sldId="336"/>
        </pc:sldMkLst>
        <pc:spChg chg="mod">
          <ac:chgData name="Damian T. Gordon" userId="7469c87ffe94b59c" providerId="LiveId" clId="{31ACD419-27AB-49E9-8876-6B7E03463C73}" dt="2022-11-12T22:07:25.538" v="904" actId="20577"/>
          <ac:spMkLst>
            <pc:docMk/>
            <pc:sldMk cId="619914691" sldId="336"/>
            <ac:spMk id="8" creationId="{8470AE93-5BC9-FD93-7826-DA4A2848098D}"/>
          </ac:spMkLst>
        </pc:spChg>
        <pc:spChg chg="mod">
          <ac:chgData name="Damian T. Gordon" userId="7469c87ffe94b59c" providerId="LiveId" clId="{31ACD419-27AB-49E9-8876-6B7E03463C73}" dt="2022-11-12T17:54:34.398" v="123" actId="20577"/>
          <ac:spMkLst>
            <pc:docMk/>
            <pc:sldMk cId="619914691" sldId="336"/>
            <ac:spMk id="127" creationId="{00000000-0000-0000-0000-000000000000}"/>
          </ac:spMkLst>
        </pc:spChg>
      </pc:sldChg>
      <pc:sldChg chg="modSp add del mod">
        <pc:chgData name="Damian T. Gordon" userId="7469c87ffe94b59c" providerId="LiveId" clId="{31ACD419-27AB-49E9-8876-6B7E03463C73}" dt="2022-11-12T22:08:11.801" v="914" actId="47"/>
        <pc:sldMkLst>
          <pc:docMk/>
          <pc:sldMk cId="3011876487" sldId="337"/>
        </pc:sldMkLst>
        <pc:spChg chg="mod">
          <ac:chgData name="Damian T. Gordon" userId="7469c87ffe94b59c" providerId="LiveId" clId="{31ACD419-27AB-49E9-8876-6B7E03463C73}" dt="2022-11-12T17:54:44.037" v="136" actId="20577"/>
          <ac:spMkLst>
            <pc:docMk/>
            <pc:sldMk cId="3011876487" sldId="337"/>
            <ac:spMk id="127" creationId="{00000000-0000-0000-0000-000000000000}"/>
          </ac:spMkLst>
        </pc:spChg>
      </pc:sldChg>
      <pc:sldChg chg="modSp add del mod">
        <pc:chgData name="Damian T. Gordon" userId="7469c87ffe94b59c" providerId="LiveId" clId="{31ACD419-27AB-49E9-8876-6B7E03463C73}" dt="2022-11-12T22:16:15.893" v="1544" actId="47"/>
        <pc:sldMkLst>
          <pc:docMk/>
          <pc:sldMk cId="35416039" sldId="338"/>
        </pc:sldMkLst>
        <pc:spChg chg="mod">
          <ac:chgData name="Damian T. Gordon" userId="7469c87ffe94b59c" providerId="LiveId" clId="{31ACD419-27AB-49E9-8876-6B7E03463C73}" dt="2022-11-12T17:54:51.049" v="143" actId="20577"/>
          <ac:spMkLst>
            <pc:docMk/>
            <pc:sldMk cId="35416039" sldId="338"/>
            <ac:spMk id="127" creationId="{00000000-0000-0000-0000-000000000000}"/>
          </ac:spMkLst>
        </pc:spChg>
      </pc:sldChg>
      <pc:sldChg chg="modSp add del mod">
        <pc:chgData name="Damian T. Gordon" userId="7469c87ffe94b59c" providerId="LiveId" clId="{31ACD419-27AB-49E9-8876-6B7E03463C73}" dt="2022-11-12T22:16:28.717" v="1555" actId="47"/>
        <pc:sldMkLst>
          <pc:docMk/>
          <pc:sldMk cId="1242800848" sldId="339"/>
        </pc:sldMkLst>
        <pc:spChg chg="mod">
          <ac:chgData name="Damian T. Gordon" userId="7469c87ffe94b59c" providerId="LiveId" clId="{31ACD419-27AB-49E9-8876-6B7E03463C73}" dt="2022-11-12T17:54:59.520" v="159" actId="20577"/>
          <ac:spMkLst>
            <pc:docMk/>
            <pc:sldMk cId="1242800848" sldId="339"/>
            <ac:spMk id="127" creationId="{00000000-0000-0000-0000-000000000000}"/>
          </ac:spMkLst>
        </pc:spChg>
        <pc:spChg chg="mod">
          <ac:chgData name="Damian T. Gordon" userId="7469c87ffe94b59c" providerId="LiveId" clId="{31ACD419-27AB-49E9-8876-6B7E03463C73}" dt="2022-11-12T18:00:18.051" v="353" actId="1036"/>
          <ac:spMkLst>
            <pc:docMk/>
            <pc:sldMk cId="1242800848" sldId="339"/>
            <ac:spMk id="129" creationId="{00000000-0000-0000-0000-000000000000}"/>
          </ac:spMkLst>
        </pc:spChg>
      </pc:sldChg>
      <pc:sldChg chg="modSp add del mod">
        <pc:chgData name="Damian T. Gordon" userId="7469c87ffe94b59c" providerId="LiveId" clId="{31ACD419-27AB-49E9-8876-6B7E03463C73}" dt="2022-11-12T22:28:42.138" v="1954" actId="47"/>
        <pc:sldMkLst>
          <pc:docMk/>
          <pc:sldMk cId="1459980387" sldId="340"/>
        </pc:sldMkLst>
        <pc:spChg chg="mod">
          <ac:chgData name="Damian T. Gordon" userId="7469c87ffe94b59c" providerId="LiveId" clId="{31ACD419-27AB-49E9-8876-6B7E03463C73}" dt="2022-11-12T17:55:05.469" v="165" actId="20577"/>
          <ac:spMkLst>
            <pc:docMk/>
            <pc:sldMk cId="1459980387" sldId="340"/>
            <ac:spMk id="127" creationId="{00000000-0000-0000-0000-000000000000}"/>
          </ac:spMkLst>
        </pc:spChg>
      </pc:sldChg>
      <pc:sldChg chg="addSp delSp modSp add mod modClrScheme chgLayout">
        <pc:chgData name="Damian T. Gordon" userId="7469c87ffe94b59c" providerId="LiveId" clId="{31ACD419-27AB-49E9-8876-6B7E03463C73}" dt="2022-11-12T18:03:17.421" v="401" actId="1076"/>
        <pc:sldMkLst>
          <pc:docMk/>
          <pc:sldMk cId="106320342" sldId="341"/>
        </pc:sldMkLst>
        <pc:spChg chg="add mod ord">
          <ac:chgData name="Damian T. Gordon" userId="7469c87ffe94b59c" providerId="LiveId" clId="{31ACD419-27AB-49E9-8876-6B7E03463C73}" dt="2022-11-12T18:03:03.261" v="399" actId="14100"/>
          <ac:spMkLst>
            <pc:docMk/>
            <pc:sldMk cId="106320342" sldId="341"/>
            <ac:spMk id="3" creationId="{5C6A0A27-1D31-2103-280A-7A4118BF3D92}"/>
          </ac:spMkLst>
        </pc:spChg>
        <pc:spChg chg="add mod ord">
          <ac:chgData name="Damian T. Gordon" userId="7469c87ffe94b59c" providerId="LiveId" clId="{31ACD419-27AB-49E9-8876-6B7E03463C73}" dt="2022-11-12T18:02:50.362" v="397" actId="1076"/>
          <ac:spMkLst>
            <pc:docMk/>
            <pc:sldMk cId="106320342" sldId="341"/>
            <ac:spMk id="4" creationId="{52B15D20-7A57-544B-A25E-768864ECB99B}"/>
          </ac:spMkLst>
        </pc:spChg>
        <pc:spChg chg="add mod">
          <ac:chgData name="Damian T. Gordon" userId="7469c87ffe94b59c" providerId="LiveId" clId="{31ACD419-27AB-49E9-8876-6B7E03463C73}" dt="2022-11-12T18:03:17.421" v="401" actId="1076"/>
          <ac:spMkLst>
            <pc:docMk/>
            <pc:sldMk cId="106320342" sldId="341"/>
            <ac:spMk id="6" creationId="{95314823-AB25-BECF-3982-BB0E08404618}"/>
          </ac:spMkLst>
        </pc:spChg>
        <pc:spChg chg="del mod">
          <ac:chgData name="Damian T. Gordon" userId="7469c87ffe94b59c" providerId="LiveId" clId="{31ACD419-27AB-49E9-8876-6B7E03463C73}" dt="2022-11-12T18:00:39.310" v="356" actId="478"/>
          <ac:spMkLst>
            <pc:docMk/>
            <pc:sldMk cId="106320342" sldId="341"/>
            <ac:spMk id="8" creationId="{8470AE93-5BC9-FD93-7826-DA4A2848098D}"/>
          </ac:spMkLst>
        </pc:spChg>
        <pc:spChg chg="mod ord">
          <ac:chgData name="Damian T. Gordon" userId="7469c87ffe94b59c" providerId="LiveId" clId="{31ACD419-27AB-49E9-8876-6B7E03463C73}" dt="2022-11-12T18:00:32.259" v="354" actId="700"/>
          <ac:spMkLst>
            <pc:docMk/>
            <pc:sldMk cId="106320342" sldId="341"/>
            <ac:spMk id="127" creationId="{00000000-0000-0000-0000-000000000000}"/>
          </ac:spMkLst>
        </pc:spChg>
      </pc:sldChg>
      <pc:sldChg chg="modSp add mod">
        <pc:chgData name="Damian T. Gordon" userId="7469c87ffe94b59c" providerId="LiveId" clId="{31ACD419-27AB-49E9-8876-6B7E03463C73}" dt="2022-11-12T17:59:54.612" v="351" actId="20577"/>
        <pc:sldMkLst>
          <pc:docMk/>
          <pc:sldMk cId="489672965" sldId="342"/>
        </pc:sldMkLst>
        <pc:spChg chg="mod">
          <ac:chgData name="Damian T. Gordon" userId="7469c87ffe94b59c" providerId="LiveId" clId="{31ACD419-27AB-49E9-8876-6B7E03463C73}" dt="2022-11-12T17:59:54.612" v="351" actId="20577"/>
          <ac:spMkLst>
            <pc:docMk/>
            <pc:sldMk cId="489672965" sldId="342"/>
            <ac:spMk id="8" creationId="{58DAEF8A-28F9-4FF3-BD8D-23BA5A207897}"/>
          </ac:spMkLst>
        </pc:spChg>
      </pc:sldChg>
      <pc:sldChg chg="addSp delSp modSp add mod ord">
        <pc:chgData name="Damian T. Gordon" userId="7469c87ffe94b59c" providerId="LiveId" clId="{31ACD419-27AB-49E9-8876-6B7E03463C73}" dt="2022-11-13T16:22:53.947" v="2257" actId="20577"/>
        <pc:sldMkLst>
          <pc:docMk/>
          <pc:sldMk cId="3952730050" sldId="343"/>
        </pc:sldMkLst>
        <pc:spChg chg="del mod">
          <ac:chgData name="Damian T. Gordon" userId="7469c87ffe94b59c" providerId="LiveId" clId="{31ACD419-27AB-49E9-8876-6B7E03463C73}" dt="2022-11-12T21:55:23.138" v="489" actId="478"/>
          <ac:spMkLst>
            <pc:docMk/>
            <pc:sldMk cId="3952730050" sldId="343"/>
            <ac:spMk id="8" creationId="{8470AE93-5BC9-FD93-7826-DA4A2848098D}"/>
          </ac:spMkLst>
        </pc:spChg>
        <pc:graphicFrameChg chg="add mod modGraphic">
          <ac:chgData name="Damian T. Gordon" userId="7469c87ffe94b59c" providerId="LiveId" clId="{31ACD419-27AB-49E9-8876-6B7E03463C73}" dt="2022-11-13T16:22:53.947" v="2257" actId="20577"/>
          <ac:graphicFrameMkLst>
            <pc:docMk/>
            <pc:sldMk cId="3952730050" sldId="343"/>
            <ac:graphicFrameMk id="3" creationId="{26F6B706-E966-4807-0080-0DDEF07B8543}"/>
          </ac:graphicFrameMkLst>
        </pc:graphicFrameChg>
      </pc:sldChg>
      <pc:sldChg chg="modSp add mod">
        <pc:chgData name="Damian T. Gordon" userId="7469c87ffe94b59c" providerId="LiveId" clId="{31ACD419-27AB-49E9-8876-6B7E03463C73}" dt="2022-11-12T22:11:20.977" v="1146" actId="20577"/>
        <pc:sldMkLst>
          <pc:docMk/>
          <pc:sldMk cId="1222905758" sldId="344"/>
        </pc:sldMkLst>
        <pc:spChg chg="mod">
          <ac:chgData name="Damian T. Gordon" userId="7469c87ffe94b59c" providerId="LiveId" clId="{31ACD419-27AB-49E9-8876-6B7E03463C73}" dt="2022-11-12T22:11:20.977" v="1146" actId="20577"/>
          <ac:spMkLst>
            <pc:docMk/>
            <pc:sldMk cId="1222905758" sldId="344"/>
            <ac:spMk id="8" creationId="{8470AE93-5BC9-FD93-7826-DA4A2848098D}"/>
          </ac:spMkLst>
        </pc:spChg>
        <pc:spChg chg="mod">
          <ac:chgData name="Damian T. Gordon" userId="7469c87ffe94b59c" providerId="LiveId" clId="{31ACD419-27AB-49E9-8876-6B7E03463C73}" dt="2022-11-12T22:08:04.347" v="913" actId="20577"/>
          <ac:spMkLst>
            <pc:docMk/>
            <pc:sldMk cId="1222905758" sldId="344"/>
            <ac:spMk id="127" creationId="{00000000-0000-0000-0000-000000000000}"/>
          </ac:spMkLst>
        </pc:spChg>
      </pc:sldChg>
      <pc:sldChg chg="modSp add mod">
        <pc:chgData name="Damian T. Gordon" userId="7469c87ffe94b59c" providerId="LiveId" clId="{31ACD419-27AB-49E9-8876-6B7E03463C73}" dt="2022-11-12T22:16:07.467" v="1543" actId="20577"/>
        <pc:sldMkLst>
          <pc:docMk/>
          <pc:sldMk cId="3302178893" sldId="345"/>
        </pc:sldMkLst>
        <pc:spChg chg="mod">
          <ac:chgData name="Damian T. Gordon" userId="7469c87ffe94b59c" providerId="LiveId" clId="{31ACD419-27AB-49E9-8876-6B7E03463C73}" dt="2022-11-12T22:16:07.467" v="1543" actId="20577"/>
          <ac:spMkLst>
            <pc:docMk/>
            <pc:sldMk cId="3302178893" sldId="345"/>
            <ac:spMk id="8" creationId="{8470AE93-5BC9-FD93-7826-DA4A2848098D}"/>
          </ac:spMkLst>
        </pc:spChg>
        <pc:spChg chg="mod">
          <ac:chgData name="Damian T. Gordon" userId="7469c87ffe94b59c" providerId="LiveId" clId="{31ACD419-27AB-49E9-8876-6B7E03463C73}" dt="2022-11-12T22:11:54.367" v="1153" actId="20577"/>
          <ac:spMkLst>
            <pc:docMk/>
            <pc:sldMk cId="3302178893" sldId="345"/>
            <ac:spMk id="127" creationId="{00000000-0000-0000-0000-000000000000}"/>
          </ac:spMkLst>
        </pc:spChg>
      </pc:sldChg>
      <pc:sldChg chg="modSp add mod">
        <pc:chgData name="Damian T. Gordon" userId="7469c87ffe94b59c" providerId="LiveId" clId="{31ACD419-27AB-49E9-8876-6B7E03463C73}" dt="2022-11-12T22:28:28.145" v="1947" actId="20577"/>
        <pc:sldMkLst>
          <pc:docMk/>
          <pc:sldMk cId="418148640" sldId="346"/>
        </pc:sldMkLst>
        <pc:spChg chg="mod">
          <ac:chgData name="Damian T. Gordon" userId="7469c87ffe94b59c" providerId="LiveId" clId="{31ACD419-27AB-49E9-8876-6B7E03463C73}" dt="2022-11-12T22:28:28.145" v="1947" actId="20577"/>
          <ac:spMkLst>
            <pc:docMk/>
            <pc:sldMk cId="418148640" sldId="346"/>
            <ac:spMk id="8" creationId="{8470AE93-5BC9-FD93-7826-DA4A2848098D}"/>
          </ac:spMkLst>
        </pc:spChg>
        <pc:spChg chg="mod">
          <ac:chgData name="Damian T. Gordon" userId="7469c87ffe94b59c" providerId="LiveId" clId="{31ACD419-27AB-49E9-8876-6B7E03463C73}" dt="2022-11-12T22:16:24.643" v="1554" actId="20577"/>
          <ac:spMkLst>
            <pc:docMk/>
            <pc:sldMk cId="418148640" sldId="346"/>
            <ac:spMk id="127" creationId="{00000000-0000-0000-0000-000000000000}"/>
          </ac:spMkLst>
        </pc:spChg>
      </pc:sldChg>
      <pc:sldChg chg="addSp delSp modSp add mod">
        <pc:chgData name="Damian T. Gordon" userId="7469c87ffe94b59c" providerId="LiveId" clId="{31ACD419-27AB-49E9-8876-6B7E03463C73}" dt="2022-11-12T22:38:39.693" v="2255" actId="20577"/>
        <pc:sldMkLst>
          <pc:docMk/>
          <pc:sldMk cId="125074385" sldId="347"/>
        </pc:sldMkLst>
        <pc:spChg chg="add del mod">
          <ac:chgData name="Damian T. Gordon" userId="7469c87ffe94b59c" providerId="LiveId" clId="{31ACD419-27AB-49E9-8876-6B7E03463C73}" dt="2022-11-12T22:35:10.914" v="2125"/>
          <ac:spMkLst>
            <pc:docMk/>
            <pc:sldMk cId="125074385" sldId="347"/>
            <ac:spMk id="3" creationId="{F98BB34D-408C-5358-FE5B-21D77C3DE431}"/>
          </ac:spMkLst>
        </pc:spChg>
        <pc:spChg chg="add del mod">
          <ac:chgData name="Damian T. Gordon" userId="7469c87ffe94b59c" providerId="LiveId" clId="{31ACD419-27AB-49E9-8876-6B7E03463C73}" dt="2022-11-12T22:35:36.008" v="2158"/>
          <ac:spMkLst>
            <pc:docMk/>
            <pc:sldMk cId="125074385" sldId="347"/>
            <ac:spMk id="4" creationId="{0C19EC9F-655F-294D-533C-64814F3DB6FB}"/>
          </ac:spMkLst>
        </pc:spChg>
        <pc:spChg chg="add del mod">
          <ac:chgData name="Damian T. Gordon" userId="7469c87ffe94b59c" providerId="LiveId" clId="{31ACD419-27AB-49E9-8876-6B7E03463C73}" dt="2022-11-12T22:35:36.008" v="2158"/>
          <ac:spMkLst>
            <pc:docMk/>
            <pc:sldMk cId="125074385" sldId="347"/>
            <ac:spMk id="5" creationId="{65F30BBA-0C36-EC5D-CB11-45A38750145D}"/>
          </ac:spMkLst>
        </pc:spChg>
        <pc:spChg chg="add mod">
          <ac:chgData name="Damian T. Gordon" userId="7469c87ffe94b59c" providerId="LiveId" clId="{31ACD419-27AB-49E9-8876-6B7E03463C73}" dt="2022-11-12T22:38:39.693" v="2255" actId="20577"/>
          <ac:spMkLst>
            <pc:docMk/>
            <pc:sldMk cId="125074385" sldId="347"/>
            <ac:spMk id="6" creationId="{245634C4-CBD9-58C4-C5E3-26770233558F}"/>
          </ac:spMkLst>
        </pc:spChg>
        <pc:spChg chg="add mod">
          <ac:chgData name="Damian T. Gordon" userId="7469c87ffe94b59c" providerId="LiveId" clId="{31ACD419-27AB-49E9-8876-6B7E03463C73}" dt="2022-11-12T22:38:22.092" v="2246" actId="20577"/>
          <ac:spMkLst>
            <pc:docMk/>
            <pc:sldMk cId="125074385" sldId="347"/>
            <ac:spMk id="7" creationId="{2706A572-7977-8DDF-221C-64F2AA88867F}"/>
          </ac:spMkLst>
        </pc:spChg>
        <pc:spChg chg="mod">
          <ac:chgData name="Damian T. Gordon" userId="7469c87ffe94b59c" providerId="LiveId" clId="{31ACD419-27AB-49E9-8876-6B7E03463C73}" dt="2022-11-12T22:36:49.690" v="2168" actId="21"/>
          <ac:spMkLst>
            <pc:docMk/>
            <pc:sldMk cId="125074385" sldId="347"/>
            <ac:spMk id="8" creationId="{8470AE93-5BC9-FD93-7826-DA4A2848098D}"/>
          </ac:spMkLst>
        </pc:spChg>
        <pc:spChg chg="mod">
          <ac:chgData name="Damian T. Gordon" userId="7469c87ffe94b59c" providerId="LiveId" clId="{31ACD419-27AB-49E9-8876-6B7E03463C73}" dt="2022-11-12T22:28:37.933" v="1953" actId="20577"/>
          <ac:spMkLst>
            <pc:docMk/>
            <pc:sldMk cId="125074385" sldId="347"/>
            <ac:spMk id="127" creationId="{00000000-0000-0000-0000-000000000000}"/>
          </ac:spMkLst>
        </pc:spChg>
      </pc:sldChg>
      <pc:sldChg chg="addSp delSp modSp new del mod">
        <pc:chgData name="Damian T. Gordon" userId="7469c87ffe94b59c" providerId="LiveId" clId="{31ACD419-27AB-49E9-8876-6B7E03463C73}" dt="2022-11-12T22:38:47.694" v="2256" actId="47"/>
        <pc:sldMkLst>
          <pc:docMk/>
          <pc:sldMk cId="2410356630" sldId="348"/>
        </pc:sldMkLst>
        <pc:spChg chg="add del mod">
          <ac:chgData name="Damian T. Gordon" userId="7469c87ffe94b59c" providerId="LiveId" clId="{31ACD419-27AB-49E9-8876-6B7E03463C73}" dt="2022-11-12T22:37:20.744" v="2173" actId="21"/>
          <ac:spMkLst>
            <pc:docMk/>
            <pc:sldMk cId="2410356630" sldId="348"/>
            <ac:spMk id="3" creationId="{976A383D-9CC3-1200-F6DB-4276922AE88E}"/>
          </ac:spMkLst>
        </pc:spChg>
        <pc:spChg chg="add del mod">
          <ac:chgData name="Damian T. Gordon" userId="7469c87ffe94b59c" providerId="LiveId" clId="{31ACD419-27AB-49E9-8876-6B7E03463C73}" dt="2022-11-12T22:37:20.744" v="2173" actId="21"/>
          <ac:spMkLst>
            <pc:docMk/>
            <pc:sldMk cId="2410356630" sldId="348"/>
            <ac:spMk id="4" creationId="{EF1DD71B-1910-0445-0B5D-D364DC44CF5E}"/>
          </ac:spMkLst>
        </pc:spChg>
        <pc:spChg chg="add mod">
          <ac:chgData name="Damian T. Gordon" userId="7469c87ffe94b59c" providerId="LiveId" clId="{31ACD419-27AB-49E9-8876-6B7E03463C73}" dt="2022-11-12T22:37:20.744" v="2173" actId="21"/>
          <ac:spMkLst>
            <pc:docMk/>
            <pc:sldMk cId="2410356630" sldId="348"/>
            <ac:spMk id="6" creationId="{800C0B1F-9E41-07B6-9173-9B98B24284F1}"/>
          </ac:spMkLst>
        </pc:spChg>
        <pc:spChg chg="add mod">
          <ac:chgData name="Damian T. Gordon" userId="7469c87ffe94b59c" providerId="LiveId" clId="{31ACD419-27AB-49E9-8876-6B7E03463C73}" dt="2022-11-12T22:37:20.744" v="2173" actId="21"/>
          <ac:spMkLst>
            <pc:docMk/>
            <pc:sldMk cId="2410356630" sldId="348"/>
            <ac:spMk id="8" creationId="{5BABDED3-C768-6FDC-D54C-F5AC8F81853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ED8BF-4410-450E-8631-85C2FF2F01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1C0CE16-D430-40DF-82F8-43A6F2CA734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sz="24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Presentations</a:t>
          </a:r>
          <a:endParaRPr lang="en-IE" sz="2400" i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3DA73F-1A4E-485E-9F39-E6EE69E88D9C}" type="parTrans" cxnId="{96C3671D-D7FA-4CF4-AC8B-D3056721203D}">
      <dgm:prSet/>
      <dgm:spPr/>
      <dgm:t>
        <a:bodyPr/>
        <a:lstStyle/>
        <a:p>
          <a:endParaRPr lang="en-IE"/>
        </a:p>
      </dgm:t>
    </dgm:pt>
    <dgm:pt modelId="{CDC2B2A4-AE1C-488A-8CBB-3DB0221FC8ED}" type="sibTrans" cxnId="{96C3671D-D7FA-4CF4-AC8B-D3056721203D}">
      <dgm:prSet/>
      <dgm:spPr/>
      <dgm:t>
        <a:bodyPr/>
        <a:lstStyle/>
        <a:p>
          <a:endParaRPr lang="en-IE"/>
        </a:p>
      </dgm:t>
    </dgm:pt>
    <dgm:pt modelId="{A5BE1D4E-C9DE-4612-8689-C9925DCC70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Podcasts</a:t>
          </a:r>
        </a:p>
      </dgm:t>
    </dgm:pt>
    <dgm:pt modelId="{4C7AB2C8-738C-4367-AA5B-44F221A7BAE2}" type="parTrans" cxnId="{8401C9F0-F242-4810-AA3F-8BF19A3329AB}">
      <dgm:prSet/>
      <dgm:spPr/>
      <dgm:t>
        <a:bodyPr/>
        <a:lstStyle/>
        <a:p>
          <a:endParaRPr lang="en-IE"/>
        </a:p>
      </dgm:t>
    </dgm:pt>
    <dgm:pt modelId="{9F33C678-CF12-44D6-A678-7C6A131ED567}" type="sibTrans" cxnId="{8401C9F0-F242-4810-AA3F-8BF19A3329AB}">
      <dgm:prSet/>
      <dgm:spPr/>
      <dgm:t>
        <a:bodyPr/>
        <a:lstStyle/>
        <a:p>
          <a:endParaRPr lang="en-IE"/>
        </a:p>
      </dgm:t>
    </dgm:pt>
    <dgm:pt modelId="{1C508FEE-D77B-4825-B7D6-D4306F13339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Videos</a:t>
          </a:r>
        </a:p>
      </dgm:t>
    </dgm:pt>
    <dgm:pt modelId="{C275E55E-DF68-4594-8BC9-C6951A8FF4F6}" type="parTrans" cxnId="{FDF419BD-94A8-4A18-9E3A-98B70F8E14CD}">
      <dgm:prSet/>
      <dgm:spPr/>
      <dgm:t>
        <a:bodyPr/>
        <a:lstStyle/>
        <a:p>
          <a:endParaRPr lang="en-IE"/>
        </a:p>
      </dgm:t>
    </dgm:pt>
    <dgm:pt modelId="{76DC0111-B724-46E4-B485-AF03827EE8E7}" type="sibTrans" cxnId="{FDF419BD-94A8-4A18-9E3A-98B70F8E14CD}">
      <dgm:prSet/>
      <dgm:spPr/>
      <dgm:t>
        <a:bodyPr/>
        <a:lstStyle/>
        <a:p>
          <a:endParaRPr lang="en-IE"/>
        </a:p>
      </dgm:t>
    </dgm:pt>
    <dgm:pt modelId="{8F574AD9-727F-41DE-88E9-A2245207F2A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Documents</a:t>
          </a:r>
        </a:p>
      </dgm:t>
    </dgm:pt>
    <dgm:pt modelId="{9231D8BE-175D-44F9-B0E6-FFC693D55E0F}" type="parTrans" cxnId="{2420131E-37D5-4DD2-A175-72951FAA2B46}">
      <dgm:prSet/>
      <dgm:spPr/>
      <dgm:t>
        <a:bodyPr/>
        <a:lstStyle/>
        <a:p>
          <a:endParaRPr lang="en-IE"/>
        </a:p>
      </dgm:t>
    </dgm:pt>
    <dgm:pt modelId="{7895E88E-5F5A-46C0-9A9D-E4015DB42EFD}" type="sibTrans" cxnId="{2420131E-37D5-4DD2-A175-72951FAA2B46}">
      <dgm:prSet/>
      <dgm:spPr/>
      <dgm:t>
        <a:bodyPr/>
        <a:lstStyle/>
        <a:p>
          <a:endParaRPr lang="en-IE"/>
        </a:p>
      </dgm:t>
    </dgm:pt>
    <dgm:pt modelId="{1E964C8A-AB8A-4E54-BD47-E83FD89EC70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Games</a:t>
          </a:r>
        </a:p>
      </dgm:t>
    </dgm:pt>
    <dgm:pt modelId="{AF5283B1-BA81-4A8F-9401-6760921A875B}" type="parTrans" cxnId="{B3D0B7C3-09B1-48C7-8EF3-E3B14DB65F0E}">
      <dgm:prSet/>
      <dgm:spPr/>
      <dgm:t>
        <a:bodyPr/>
        <a:lstStyle/>
        <a:p>
          <a:endParaRPr lang="en-IE"/>
        </a:p>
      </dgm:t>
    </dgm:pt>
    <dgm:pt modelId="{E4FD3E31-5179-4A0C-8F13-C934C2DEB9A0}" type="sibTrans" cxnId="{B3D0B7C3-09B1-48C7-8EF3-E3B14DB65F0E}">
      <dgm:prSet/>
      <dgm:spPr/>
      <dgm:t>
        <a:bodyPr/>
        <a:lstStyle/>
        <a:p>
          <a:endParaRPr lang="en-IE"/>
        </a:p>
      </dgm:t>
    </dgm:pt>
    <dgm:pt modelId="{2A450ED1-C927-4C74-B943-E7BBA46DC1B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E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Searching</a:t>
          </a:r>
        </a:p>
      </dgm:t>
    </dgm:pt>
    <dgm:pt modelId="{FBFFA681-FD89-438B-BC24-7934BC668B4E}" type="parTrans" cxnId="{CC63529A-66A2-4E84-BB48-6F6767A114E2}">
      <dgm:prSet/>
      <dgm:spPr/>
      <dgm:t>
        <a:bodyPr/>
        <a:lstStyle/>
        <a:p>
          <a:endParaRPr lang="en-IE"/>
        </a:p>
      </dgm:t>
    </dgm:pt>
    <dgm:pt modelId="{0FF741DF-A685-4CBB-AD9F-4FB9B826CB98}" type="sibTrans" cxnId="{CC63529A-66A2-4E84-BB48-6F6767A114E2}">
      <dgm:prSet/>
      <dgm:spPr/>
      <dgm:t>
        <a:bodyPr/>
        <a:lstStyle/>
        <a:p>
          <a:endParaRPr lang="en-IE"/>
        </a:p>
      </dgm:t>
    </dgm:pt>
    <dgm:pt modelId="{5A406641-7A01-410E-BBFC-4E4184EAB39B}" type="pres">
      <dgm:prSet presAssocID="{525ED8BF-4410-450E-8631-85C2FF2F01C7}" presName="diagram" presStyleCnt="0">
        <dgm:presLayoutVars>
          <dgm:dir/>
          <dgm:resizeHandles val="exact"/>
        </dgm:presLayoutVars>
      </dgm:prSet>
      <dgm:spPr/>
    </dgm:pt>
    <dgm:pt modelId="{EAB1D242-E1DF-4AC7-8C44-A6505D6ACB1A}" type="pres">
      <dgm:prSet presAssocID="{51C0CE16-D430-40DF-82F8-43A6F2CA734E}" presName="node" presStyleLbl="node1" presStyleIdx="0" presStyleCnt="6">
        <dgm:presLayoutVars>
          <dgm:bulletEnabled val="1"/>
        </dgm:presLayoutVars>
      </dgm:prSet>
      <dgm:spPr/>
    </dgm:pt>
    <dgm:pt modelId="{63774246-30F5-4FC4-B0B6-59CE866B2595}" type="pres">
      <dgm:prSet presAssocID="{CDC2B2A4-AE1C-488A-8CBB-3DB0221FC8ED}" presName="sibTrans" presStyleCnt="0"/>
      <dgm:spPr/>
    </dgm:pt>
    <dgm:pt modelId="{F39B4D8A-C455-495F-9966-AA4AB5677FD7}" type="pres">
      <dgm:prSet presAssocID="{A5BE1D4E-C9DE-4612-8689-C9925DCC7011}" presName="node" presStyleLbl="node1" presStyleIdx="1" presStyleCnt="6">
        <dgm:presLayoutVars>
          <dgm:bulletEnabled val="1"/>
        </dgm:presLayoutVars>
      </dgm:prSet>
      <dgm:spPr/>
    </dgm:pt>
    <dgm:pt modelId="{B6C8E59F-851E-4BC7-90BC-E94B28D7472D}" type="pres">
      <dgm:prSet presAssocID="{9F33C678-CF12-44D6-A678-7C6A131ED567}" presName="sibTrans" presStyleCnt="0"/>
      <dgm:spPr/>
    </dgm:pt>
    <dgm:pt modelId="{28F2EC15-7E0A-457E-A94E-E84385B204F6}" type="pres">
      <dgm:prSet presAssocID="{1C508FEE-D77B-4825-B7D6-D4306F133398}" presName="node" presStyleLbl="node1" presStyleIdx="2" presStyleCnt="6">
        <dgm:presLayoutVars>
          <dgm:bulletEnabled val="1"/>
        </dgm:presLayoutVars>
      </dgm:prSet>
      <dgm:spPr/>
    </dgm:pt>
    <dgm:pt modelId="{A2A968EE-E519-48AB-B870-0C87D9A1C00E}" type="pres">
      <dgm:prSet presAssocID="{76DC0111-B724-46E4-B485-AF03827EE8E7}" presName="sibTrans" presStyleCnt="0"/>
      <dgm:spPr/>
    </dgm:pt>
    <dgm:pt modelId="{1D31C090-B51F-44BA-A5B7-4A250EA467CE}" type="pres">
      <dgm:prSet presAssocID="{8F574AD9-727F-41DE-88E9-A2245207F2A2}" presName="node" presStyleLbl="node1" presStyleIdx="3" presStyleCnt="6">
        <dgm:presLayoutVars>
          <dgm:bulletEnabled val="1"/>
        </dgm:presLayoutVars>
      </dgm:prSet>
      <dgm:spPr/>
    </dgm:pt>
    <dgm:pt modelId="{82DF986E-C6C3-421C-9D48-276158E47DAC}" type="pres">
      <dgm:prSet presAssocID="{7895E88E-5F5A-46C0-9A9D-E4015DB42EFD}" presName="sibTrans" presStyleCnt="0"/>
      <dgm:spPr/>
    </dgm:pt>
    <dgm:pt modelId="{4CABEB86-FC6B-43ED-9A8A-868EA95FB4AA}" type="pres">
      <dgm:prSet presAssocID="{1E964C8A-AB8A-4E54-BD47-E83FD89EC70B}" presName="node" presStyleLbl="node1" presStyleIdx="4" presStyleCnt="6">
        <dgm:presLayoutVars>
          <dgm:bulletEnabled val="1"/>
        </dgm:presLayoutVars>
      </dgm:prSet>
      <dgm:spPr/>
    </dgm:pt>
    <dgm:pt modelId="{A7331194-880E-494D-AB1A-742EC0D28946}" type="pres">
      <dgm:prSet presAssocID="{E4FD3E31-5179-4A0C-8F13-C934C2DEB9A0}" presName="sibTrans" presStyleCnt="0"/>
      <dgm:spPr/>
    </dgm:pt>
    <dgm:pt modelId="{FFF3FB93-CDCA-48B9-8D3A-D21D70E51746}" type="pres">
      <dgm:prSet presAssocID="{2A450ED1-C927-4C74-B943-E7BBA46DC1BE}" presName="node" presStyleLbl="node1" presStyleIdx="5" presStyleCnt="6">
        <dgm:presLayoutVars>
          <dgm:bulletEnabled val="1"/>
        </dgm:presLayoutVars>
      </dgm:prSet>
      <dgm:spPr/>
    </dgm:pt>
  </dgm:ptLst>
  <dgm:cxnLst>
    <dgm:cxn modelId="{CBB3E500-CFF4-4FF2-8767-BD515F340AD2}" type="presOf" srcId="{1C508FEE-D77B-4825-B7D6-D4306F133398}" destId="{28F2EC15-7E0A-457E-A94E-E84385B204F6}" srcOrd="0" destOrd="0" presId="urn:microsoft.com/office/officeart/2005/8/layout/default"/>
    <dgm:cxn modelId="{9E98ED0E-534B-4C7F-A6E4-91541D6B6D1C}" type="presOf" srcId="{8F574AD9-727F-41DE-88E9-A2245207F2A2}" destId="{1D31C090-B51F-44BA-A5B7-4A250EA467CE}" srcOrd="0" destOrd="0" presId="urn:microsoft.com/office/officeart/2005/8/layout/default"/>
    <dgm:cxn modelId="{96C3671D-D7FA-4CF4-AC8B-D3056721203D}" srcId="{525ED8BF-4410-450E-8631-85C2FF2F01C7}" destId="{51C0CE16-D430-40DF-82F8-43A6F2CA734E}" srcOrd="0" destOrd="0" parTransId="{DA3DA73F-1A4E-485E-9F39-E6EE69E88D9C}" sibTransId="{CDC2B2A4-AE1C-488A-8CBB-3DB0221FC8ED}"/>
    <dgm:cxn modelId="{2420131E-37D5-4DD2-A175-72951FAA2B46}" srcId="{525ED8BF-4410-450E-8631-85C2FF2F01C7}" destId="{8F574AD9-727F-41DE-88E9-A2245207F2A2}" srcOrd="3" destOrd="0" parTransId="{9231D8BE-175D-44F9-B0E6-FFC693D55E0F}" sibTransId="{7895E88E-5F5A-46C0-9A9D-E4015DB42EFD}"/>
    <dgm:cxn modelId="{ED96D924-D24E-4FCF-A625-8EB1BC56DCA8}" type="presOf" srcId="{525ED8BF-4410-450E-8631-85C2FF2F01C7}" destId="{5A406641-7A01-410E-BBFC-4E4184EAB39B}" srcOrd="0" destOrd="0" presId="urn:microsoft.com/office/officeart/2005/8/layout/default"/>
    <dgm:cxn modelId="{45A48329-F821-41DC-A5DC-1A6D5CECCBDC}" type="presOf" srcId="{1E964C8A-AB8A-4E54-BD47-E83FD89EC70B}" destId="{4CABEB86-FC6B-43ED-9A8A-868EA95FB4AA}" srcOrd="0" destOrd="0" presId="urn:microsoft.com/office/officeart/2005/8/layout/default"/>
    <dgm:cxn modelId="{CC63529A-66A2-4E84-BB48-6F6767A114E2}" srcId="{525ED8BF-4410-450E-8631-85C2FF2F01C7}" destId="{2A450ED1-C927-4C74-B943-E7BBA46DC1BE}" srcOrd="5" destOrd="0" parTransId="{FBFFA681-FD89-438B-BC24-7934BC668B4E}" sibTransId="{0FF741DF-A685-4CBB-AD9F-4FB9B826CB98}"/>
    <dgm:cxn modelId="{4FD6829D-0367-4417-A7BF-9840B23E80DF}" type="presOf" srcId="{51C0CE16-D430-40DF-82F8-43A6F2CA734E}" destId="{EAB1D242-E1DF-4AC7-8C44-A6505D6ACB1A}" srcOrd="0" destOrd="0" presId="urn:microsoft.com/office/officeart/2005/8/layout/default"/>
    <dgm:cxn modelId="{FDF419BD-94A8-4A18-9E3A-98B70F8E14CD}" srcId="{525ED8BF-4410-450E-8631-85C2FF2F01C7}" destId="{1C508FEE-D77B-4825-B7D6-D4306F133398}" srcOrd="2" destOrd="0" parTransId="{C275E55E-DF68-4594-8BC9-C6951A8FF4F6}" sibTransId="{76DC0111-B724-46E4-B485-AF03827EE8E7}"/>
    <dgm:cxn modelId="{B3D0B7C3-09B1-48C7-8EF3-E3B14DB65F0E}" srcId="{525ED8BF-4410-450E-8631-85C2FF2F01C7}" destId="{1E964C8A-AB8A-4E54-BD47-E83FD89EC70B}" srcOrd="4" destOrd="0" parTransId="{AF5283B1-BA81-4A8F-9401-6760921A875B}" sibTransId="{E4FD3E31-5179-4A0C-8F13-C934C2DEB9A0}"/>
    <dgm:cxn modelId="{755521DD-8A26-4693-A919-C11CEEF37DA9}" type="presOf" srcId="{2A450ED1-C927-4C74-B943-E7BBA46DC1BE}" destId="{FFF3FB93-CDCA-48B9-8D3A-D21D70E51746}" srcOrd="0" destOrd="0" presId="urn:microsoft.com/office/officeart/2005/8/layout/default"/>
    <dgm:cxn modelId="{35D150DE-D8D7-4312-9585-1BFD5EFB461F}" type="presOf" srcId="{A5BE1D4E-C9DE-4612-8689-C9925DCC7011}" destId="{F39B4D8A-C455-495F-9966-AA4AB5677FD7}" srcOrd="0" destOrd="0" presId="urn:microsoft.com/office/officeart/2005/8/layout/default"/>
    <dgm:cxn modelId="{8401C9F0-F242-4810-AA3F-8BF19A3329AB}" srcId="{525ED8BF-4410-450E-8631-85C2FF2F01C7}" destId="{A5BE1D4E-C9DE-4612-8689-C9925DCC7011}" srcOrd="1" destOrd="0" parTransId="{4C7AB2C8-738C-4367-AA5B-44F221A7BAE2}" sibTransId="{9F33C678-CF12-44D6-A678-7C6A131ED567}"/>
    <dgm:cxn modelId="{D2B9E561-73A9-4DF5-93A3-6A0F3928B302}" type="presParOf" srcId="{5A406641-7A01-410E-BBFC-4E4184EAB39B}" destId="{EAB1D242-E1DF-4AC7-8C44-A6505D6ACB1A}" srcOrd="0" destOrd="0" presId="urn:microsoft.com/office/officeart/2005/8/layout/default"/>
    <dgm:cxn modelId="{15312E16-C5C9-4B47-B585-F2D3C777B3CD}" type="presParOf" srcId="{5A406641-7A01-410E-BBFC-4E4184EAB39B}" destId="{63774246-30F5-4FC4-B0B6-59CE866B2595}" srcOrd="1" destOrd="0" presId="urn:microsoft.com/office/officeart/2005/8/layout/default"/>
    <dgm:cxn modelId="{467B4B6A-FE24-4AD6-B459-9B4B502B4B2C}" type="presParOf" srcId="{5A406641-7A01-410E-BBFC-4E4184EAB39B}" destId="{F39B4D8A-C455-495F-9966-AA4AB5677FD7}" srcOrd="2" destOrd="0" presId="urn:microsoft.com/office/officeart/2005/8/layout/default"/>
    <dgm:cxn modelId="{A140A0CC-EEAE-4B53-B8F1-98806E07CE01}" type="presParOf" srcId="{5A406641-7A01-410E-BBFC-4E4184EAB39B}" destId="{B6C8E59F-851E-4BC7-90BC-E94B28D7472D}" srcOrd="3" destOrd="0" presId="urn:microsoft.com/office/officeart/2005/8/layout/default"/>
    <dgm:cxn modelId="{3012F2F5-E0CD-48A5-962A-CE82359B5895}" type="presParOf" srcId="{5A406641-7A01-410E-BBFC-4E4184EAB39B}" destId="{28F2EC15-7E0A-457E-A94E-E84385B204F6}" srcOrd="4" destOrd="0" presId="urn:microsoft.com/office/officeart/2005/8/layout/default"/>
    <dgm:cxn modelId="{E1719621-A872-4B12-BB0B-A922DB09CDED}" type="presParOf" srcId="{5A406641-7A01-410E-BBFC-4E4184EAB39B}" destId="{A2A968EE-E519-48AB-B870-0C87D9A1C00E}" srcOrd="5" destOrd="0" presId="urn:microsoft.com/office/officeart/2005/8/layout/default"/>
    <dgm:cxn modelId="{D1934BCC-5303-4BE6-9645-F8C6634C960F}" type="presParOf" srcId="{5A406641-7A01-410E-BBFC-4E4184EAB39B}" destId="{1D31C090-B51F-44BA-A5B7-4A250EA467CE}" srcOrd="6" destOrd="0" presId="urn:microsoft.com/office/officeart/2005/8/layout/default"/>
    <dgm:cxn modelId="{10D7B8EA-2D4B-4D26-B535-CAA679C6FA61}" type="presParOf" srcId="{5A406641-7A01-410E-BBFC-4E4184EAB39B}" destId="{82DF986E-C6C3-421C-9D48-276158E47DAC}" srcOrd="7" destOrd="0" presId="urn:microsoft.com/office/officeart/2005/8/layout/default"/>
    <dgm:cxn modelId="{F5F696D6-613B-4383-9DEB-5E0469381FAB}" type="presParOf" srcId="{5A406641-7A01-410E-BBFC-4E4184EAB39B}" destId="{4CABEB86-FC6B-43ED-9A8A-868EA95FB4AA}" srcOrd="8" destOrd="0" presId="urn:microsoft.com/office/officeart/2005/8/layout/default"/>
    <dgm:cxn modelId="{BFA8AD6F-1222-448E-AD51-BAA2268152E9}" type="presParOf" srcId="{5A406641-7A01-410E-BBFC-4E4184EAB39B}" destId="{A7331194-880E-494D-AB1A-742EC0D28946}" srcOrd="9" destOrd="0" presId="urn:microsoft.com/office/officeart/2005/8/layout/default"/>
    <dgm:cxn modelId="{C55DC39A-647A-4E5D-98A8-C51EA2C51C96}" type="presParOf" srcId="{5A406641-7A01-410E-BBFC-4E4184EAB39B}" destId="{FFF3FB93-CDCA-48B9-8D3A-D21D70E5174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1D242-E1DF-4AC7-8C44-A6505D6ACB1A}">
      <dsp:nvSpPr>
        <dsp:cNvPr id="0" name=""/>
        <dsp:cNvSpPr/>
      </dsp:nvSpPr>
      <dsp:spPr>
        <a:xfrm>
          <a:off x="827061" y="1709"/>
          <a:ext cx="2088003" cy="12528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i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Presentations</a:t>
          </a:r>
          <a:endParaRPr lang="en-IE" sz="2400" i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7061" y="1709"/>
        <a:ext cx="2088003" cy="1252802"/>
      </dsp:txXfrm>
    </dsp:sp>
    <dsp:sp modelId="{F39B4D8A-C455-495F-9966-AA4AB5677FD7}">
      <dsp:nvSpPr>
        <dsp:cNvPr id="0" name=""/>
        <dsp:cNvSpPr/>
      </dsp:nvSpPr>
      <dsp:spPr>
        <a:xfrm>
          <a:off x="3123865" y="1709"/>
          <a:ext cx="2088003" cy="12528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Podcasts</a:t>
          </a:r>
        </a:p>
      </dsp:txBody>
      <dsp:txXfrm>
        <a:off x="3123865" y="1709"/>
        <a:ext cx="2088003" cy="1252802"/>
      </dsp:txXfrm>
    </dsp:sp>
    <dsp:sp modelId="{28F2EC15-7E0A-457E-A94E-E84385B204F6}">
      <dsp:nvSpPr>
        <dsp:cNvPr id="0" name=""/>
        <dsp:cNvSpPr/>
      </dsp:nvSpPr>
      <dsp:spPr>
        <a:xfrm>
          <a:off x="5420669" y="1709"/>
          <a:ext cx="2088003" cy="12528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Videos</a:t>
          </a:r>
        </a:p>
      </dsp:txBody>
      <dsp:txXfrm>
        <a:off x="5420669" y="1709"/>
        <a:ext cx="2088003" cy="1252802"/>
      </dsp:txXfrm>
    </dsp:sp>
    <dsp:sp modelId="{1D31C090-B51F-44BA-A5B7-4A250EA467CE}">
      <dsp:nvSpPr>
        <dsp:cNvPr id="0" name=""/>
        <dsp:cNvSpPr/>
      </dsp:nvSpPr>
      <dsp:spPr>
        <a:xfrm>
          <a:off x="827061" y="1463312"/>
          <a:ext cx="2088003" cy="12528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Documents</a:t>
          </a:r>
        </a:p>
      </dsp:txBody>
      <dsp:txXfrm>
        <a:off x="827061" y="1463312"/>
        <a:ext cx="2088003" cy="1252802"/>
      </dsp:txXfrm>
    </dsp:sp>
    <dsp:sp modelId="{4CABEB86-FC6B-43ED-9A8A-868EA95FB4AA}">
      <dsp:nvSpPr>
        <dsp:cNvPr id="0" name=""/>
        <dsp:cNvSpPr/>
      </dsp:nvSpPr>
      <dsp:spPr>
        <a:xfrm>
          <a:off x="3123865" y="1463312"/>
          <a:ext cx="2088003" cy="12528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Games</a:t>
          </a:r>
        </a:p>
      </dsp:txBody>
      <dsp:txXfrm>
        <a:off x="3123865" y="1463312"/>
        <a:ext cx="2088003" cy="1252802"/>
      </dsp:txXfrm>
    </dsp:sp>
    <dsp:sp modelId="{FFF3FB93-CDCA-48B9-8D3A-D21D70E51746}">
      <dsp:nvSpPr>
        <dsp:cNvPr id="0" name=""/>
        <dsp:cNvSpPr/>
      </dsp:nvSpPr>
      <dsp:spPr>
        <a:xfrm>
          <a:off x="5420669" y="1463312"/>
          <a:ext cx="2088003" cy="125280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Searching</a:t>
          </a:r>
        </a:p>
      </dsp:txBody>
      <dsp:txXfrm>
        <a:off x="5420669" y="1463312"/>
        <a:ext cx="2088003" cy="1252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170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24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75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41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63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28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04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57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7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7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en-gb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quiz-maker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tpot.uvic.ca/wintutor6/tutorial.htm" TargetMode="External"/><Relationship Id="rId5" Type="http://schemas.openxmlformats.org/officeDocument/2006/relationships/hyperlink" Target="http://www.eclipsecrossword.com/" TargetMode="External"/><Relationship Id="rId4" Type="http://schemas.openxmlformats.org/officeDocument/2006/relationships/hyperlink" Target="https://crosswordhobbyis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dacityteam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dicam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miantgordon.com/BLITT/Bridge/Week2/Glossary-for-UD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Piloting the Six Activities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D78D3-22B0-0E8B-6610-0CAE162D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Games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3700">
              <a:buClr>
                <a:srgbClr val="223457"/>
              </a:buClr>
              <a:buSzPts val="2800"/>
            </a:pPr>
            <a:r>
              <a:rPr lang="en-GB" sz="2000" dirty="0">
                <a:solidFill>
                  <a:srgbClr val="223457"/>
                </a:solidFill>
              </a:rPr>
              <a:t>Some simple games that focus on terminology about the topic you are teaching include crosswords and quizzes.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5634C4-CBD9-58C4-C5E3-26770233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61457"/>
            <a:ext cx="3999900" cy="1997125"/>
          </a:xfrm>
        </p:spPr>
        <p:txBody>
          <a:bodyPr/>
          <a:lstStyle/>
          <a:p>
            <a:pPr marL="76200" indent="0">
              <a:buClr>
                <a:srgbClr val="223457"/>
              </a:buClr>
              <a:buSzPts val="2800"/>
              <a:buNone/>
            </a:pPr>
            <a:r>
              <a:rPr lang="en-GB" sz="1600" dirty="0">
                <a:solidFill>
                  <a:srgbClr val="223457"/>
                </a:solidFill>
              </a:rPr>
              <a:t>For the crossword activity, go online and locate a free crossword generator, for example, the following:</a:t>
            </a:r>
          </a:p>
          <a:p>
            <a:pPr marL="76200" indent="0">
              <a:buClr>
                <a:srgbClr val="223457"/>
              </a:buClr>
              <a:buSzPts val="2800"/>
              <a:buNone/>
            </a:pPr>
            <a:endParaRPr lang="en-GB" sz="1600" dirty="0">
              <a:solidFill>
                <a:srgbClr val="223457"/>
              </a:solidFill>
            </a:endParaRPr>
          </a:p>
          <a:p>
            <a:pPr marL="76200" indent="0">
              <a:buClr>
                <a:srgbClr val="223457"/>
              </a:buClr>
              <a:buSzPts val="2800"/>
              <a:buNone/>
            </a:pPr>
            <a:r>
              <a:rPr lang="en-GB" sz="1400" dirty="0">
                <a:solidFill>
                  <a:srgbClr val="223457"/>
                </a:solidFill>
                <a:hlinkClick r:id="rId4"/>
              </a:rPr>
              <a:t>https://crosswordhobbyist.com</a:t>
            </a:r>
            <a:endParaRPr lang="en-GB" sz="1400" dirty="0">
              <a:solidFill>
                <a:srgbClr val="223457"/>
              </a:solidFill>
            </a:endParaRPr>
          </a:p>
          <a:p>
            <a:pPr marL="76200" indent="0">
              <a:buClr>
                <a:srgbClr val="223457"/>
              </a:buClr>
              <a:buSzPts val="2800"/>
              <a:buNone/>
            </a:pPr>
            <a:endParaRPr lang="en-GB" sz="1400" dirty="0">
              <a:solidFill>
                <a:srgbClr val="223457"/>
              </a:solidFill>
            </a:endParaRPr>
          </a:p>
          <a:p>
            <a:pPr marL="76200" indent="0">
              <a:buClr>
                <a:srgbClr val="223457"/>
              </a:buClr>
              <a:buSzPts val="2800"/>
              <a:buNone/>
            </a:pPr>
            <a:r>
              <a:rPr lang="en-GB" sz="1400" dirty="0">
                <a:solidFill>
                  <a:srgbClr val="223457"/>
                </a:solidFill>
                <a:hlinkClick r:id="rId5"/>
              </a:rPr>
              <a:t>http://www.eclipsecrossword.com</a:t>
            </a:r>
            <a:endParaRPr lang="en-GB" sz="1400" dirty="0">
              <a:solidFill>
                <a:srgbClr val="223457"/>
              </a:solidFill>
            </a:endParaRPr>
          </a:p>
          <a:p>
            <a:pPr marL="76200" indent="0">
              <a:buClr>
                <a:srgbClr val="223457"/>
              </a:buClr>
              <a:buSzPts val="2800"/>
              <a:buNone/>
            </a:pPr>
            <a:endParaRPr lang="en-GB" sz="1400" dirty="0">
              <a:solidFill>
                <a:srgbClr val="223457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06A572-7977-8DDF-221C-64F2AA88867F}"/>
              </a:ext>
            </a:extLst>
          </p:cNvPr>
          <p:cNvSpPr txBox="1">
            <a:spLocks/>
          </p:cNvSpPr>
          <p:nvPr/>
        </p:nvSpPr>
        <p:spPr>
          <a:xfrm>
            <a:off x="4832400" y="1861457"/>
            <a:ext cx="3999900" cy="19971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</a:rPr>
              <a:t>For the quiz activity, go online and locate a free quiz generator, for example, the following:</a:t>
            </a:r>
          </a:p>
          <a:p>
            <a:pPr marL="76200"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  <a:hlinkClick r:id="rId6"/>
            </a:endParaRPr>
          </a:p>
          <a:p>
            <a:pPr marL="76200"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  <a:hlinkClick r:id="rId6"/>
              </a:rPr>
              <a:t>https://hotpot.uvic.ca/wintutor6/tutorial.htm</a:t>
            </a:r>
            <a:endParaRPr lang="en-GB" dirty="0">
              <a:solidFill>
                <a:srgbClr val="223457"/>
              </a:solidFill>
            </a:endParaRPr>
          </a:p>
          <a:p>
            <a:pPr marL="76200"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  <a:hlinkClick r:id="rId7"/>
            </a:endParaRPr>
          </a:p>
          <a:p>
            <a:pPr marL="76200"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  <a:hlinkClick r:id="rId7"/>
              </a:rPr>
              <a:t>https://www.quiz-maker.com</a:t>
            </a:r>
            <a:endParaRPr lang="en-GB" dirty="0">
              <a:solidFill>
                <a:srgbClr val="223457"/>
              </a:solidFill>
            </a:endParaRPr>
          </a:p>
          <a:p>
            <a:pPr marL="76200"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  <a:hlinkClick r:id="rId8"/>
            </a:endParaRPr>
          </a:p>
          <a:p>
            <a:pPr marL="76200"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  <a:hlinkClick r:id="rId8"/>
              </a:rPr>
              <a:t>https://quizlet.com/en-gb</a:t>
            </a:r>
            <a:endParaRPr lang="en-GB" dirty="0">
              <a:solidFill>
                <a:srgbClr val="223457"/>
              </a:solidFill>
            </a:endParaRPr>
          </a:p>
          <a:p>
            <a:pPr marL="76200">
              <a:buClr>
                <a:srgbClr val="223457"/>
              </a:buClr>
              <a:buSzPts val="2800"/>
            </a:pPr>
            <a:endParaRPr lang="en-GB" dirty="0">
              <a:solidFill>
                <a:srgbClr val="22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Searching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A0A27-1D31-2103-280A-7A4118BF3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4091"/>
            <a:ext cx="4136716" cy="3034784"/>
          </a:xfrm>
        </p:spPr>
        <p:txBody>
          <a:bodyPr/>
          <a:lstStyle/>
          <a:p>
            <a:r>
              <a:rPr lang="en-GB" dirty="0"/>
              <a:t>What was the first search engine online? (The Archie search engine.) </a:t>
            </a:r>
          </a:p>
          <a:p>
            <a:r>
              <a:rPr lang="en-GB" dirty="0"/>
              <a:t>Find the meaning of word “requisition”. (A thorough search) </a:t>
            </a:r>
          </a:p>
          <a:p>
            <a:r>
              <a:rPr lang="en-GB" dirty="0"/>
              <a:t>Find a web page that contains the exact phrase: learning outcome. (enter “learning outcome” in your favourite search engine.) </a:t>
            </a:r>
          </a:p>
          <a:p>
            <a:r>
              <a:rPr lang="en-GB" dirty="0"/>
              <a:t>Find a web page that contains the word “learning” but NOT the word “teaching”. (Search for “learning – [minus] teaching”)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15D20-7A57-544B-A25E-768864ECB99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56473" y="1010871"/>
            <a:ext cx="4790979" cy="3416400"/>
          </a:xfrm>
        </p:spPr>
        <p:txBody>
          <a:bodyPr/>
          <a:lstStyle/>
          <a:p>
            <a:r>
              <a:rPr lang="en-GB" dirty="0"/>
              <a:t>What is Dihydrogen Monoxide? (It is water.) </a:t>
            </a:r>
          </a:p>
          <a:p>
            <a:r>
              <a:rPr lang="en-GB" dirty="0"/>
              <a:t>Find out how many miles we are away for </a:t>
            </a:r>
            <a:r>
              <a:rPr lang="en-GB" dirty="0" err="1"/>
              <a:t>Bohola</a:t>
            </a:r>
            <a:r>
              <a:rPr lang="en-GB" dirty="0"/>
              <a:t>, Mayo, Ireland.( Depends on where you are.)</a:t>
            </a:r>
          </a:p>
          <a:p>
            <a:r>
              <a:rPr lang="en-GB" dirty="0"/>
              <a:t>What is a European storm petrel? (It is a seabird.)</a:t>
            </a:r>
          </a:p>
          <a:p>
            <a:r>
              <a:rPr lang="en-GB" dirty="0"/>
              <a:t>What is the deepest part of the ocean? (It is the Challenger Deep in the Mariana Trench.)</a:t>
            </a:r>
          </a:p>
          <a:p>
            <a:r>
              <a:rPr lang="en-GB" dirty="0"/>
              <a:t>How high is the highest mountain on Earth? (Mount Everest, 8848m.) </a:t>
            </a:r>
          </a:p>
          <a:p>
            <a:r>
              <a:rPr lang="en-GB" dirty="0"/>
              <a:t>Look for the phrase “Evaluation Criteria” in three different search engines, are the first 10 pages returned the same in all three engines? (Very unlikely.)</a:t>
            </a:r>
            <a:endParaRPr lang="en-IE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14823-AB25-BECF-3982-BB0E08404618}"/>
              </a:ext>
            </a:extLst>
          </p:cNvPr>
          <p:cNvSpPr txBox="1"/>
          <p:nvPr/>
        </p:nvSpPr>
        <p:spPr>
          <a:xfrm>
            <a:off x="311700" y="922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Develop a series of questions for the learners to teach them how to use a search engine, for example: </a:t>
            </a:r>
          </a:p>
        </p:txBody>
      </p:sp>
    </p:spTree>
    <p:extLst>
      <p:ext uri="{BB962C8B-B14F-4D97-AF65-F5344CB8AC3E}">
        <p14:creationId xmlns:p14="http://schemas.microsoft.com/office/powerpoint/2010/main" val="10632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75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remember that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workbook has six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kinds of Activities: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09EF2-471B-C8C1-E4D4-53EFB0DC77CE}"/>
              </a:ext>
            </a:extLst>
          </p:cNvPr>
          <p:cNvSpPr/>
          <p:nvPr/>
        </p:nvSpPr>
        <p:spPr>
          <a:xfrm>
            <a:off x="4220936" y="1017725"/>
            <a:ext cx="2400300" cy="30180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FCF63D-5FDF-F455-BF32-51BE5168D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50842"/>
              </p:ext>
            </p:extLst>
          </p:nvPr>
        </p:nvGraphicFramePr>
        <p:xfrm>
          <a:off x="4494893" y="1216803"/>
          <a:ext cx="1889579" cy="26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060720" imgH="4299120" progId="PBrush">
                  <p:embed/>
                </p:oleObj>
              </mc:Choice>
              <mc:Fallback>
                <p:oleObj name="Bitmap Image" r:id="rId5" imgW="3060720" imgH="42991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FCF63D-5FDF-F455-BF32-51BE5168D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4893" y="1216803"/>
                        <a:ext cx="1889579" cy="265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7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F6B706-E966-4807-0080-0DDEF07B8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007374"/>
              </p:ext>
            </p:extLst>
          </p:nvPr>
        </p:nvGraphicFramePr>
        <p:xfrm>
          <a:off x="311700" y="1114008"/>
          <a:ext cx="8335735" cy="271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273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Clr>
                <a:srgbClr val="223457"/>
              </a:buClr>
              <a:buSzPts val="2800"/>
              <a:buNone/>
            </a:pPr>
            <a:r>
              <a:rPr lang="en-GB" sz="2400" dirty="0">
                <a:solidFill>
                  <a:srgbClr val="223457"/>
                </a:solidFill>
              </a:rPr>
              <a:t>You can do these (or get your students):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Presentations, and Prezi (and PPT morph)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Podcasts, and soundscapes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Videos, and subtitles (interactive and accessible)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Documents (interactive and accessible)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Games, and gamification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Searching, and WebQuests</a:t>
            </a:r>
          </a:p>
          <a:p>
            <a:pPr indent="-406400">
              <a:buClr>
                <a:srgbClr val="223457"/>
              </a:buClr>
              <a:buSzPts val="2800"/>
            </a:pPr>
            <a:endParaRPr lang="en-GB" sz="2400" dirty="0">
              <a:solidFill>
                <a:srgbClr val="22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75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Chapter 2 we present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piloting activities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of these: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09EF2-471B-C8C1-E4D4-53EFB0DC77CE}"/>
              </a:ext>
            </a:extLst>
          </p:cNvPr>
          <p:cNvSpPr/>
          <p:nvPr/>
        </p:nvSpPr>
        <p:spPr>
          <a:xfrm>
            <a:off x="4220936" y="1017725"/>
            <a:ext cx="2400300" cy="30180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FCF63D-5FDF-F455-BF32-51BE5168D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4893" y="1216803"/>
          <a:ext cx="1889579" cy="26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060720" imgH="4299120" progId="PBrush">
                  <p:embed/>
                </p:oleObj>
              </mc:Choice>
              <mc:Fallback>
                <p:oleObj name="Bitmap Image" r:id="rId5" imgW="3060720" imgH="42991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FCF63D-5FDF-F455-BF32-51BE5168D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4893" y="1216803"/>
                        <a:ext cx="1889579" cy="265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67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Presentations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A simple way of making presentations more interesting is to add audio to them.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So the important thing to do is to write a simple script first to know exactly what you are going to say.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Adding audio in </a:t>
            </a:r>
            <a:r>
              <a:rPr lang="en-GB" sz="2400" dirty="0" err="1">
                <a:solidFill>
                  <a:srgbClr val="223457"/>
                </a:solidFill>
              </a:rPr>
              <a:t>Powerpoint</a:t>
            </a:r>
            <a:r>
              <a:rPr lang="en-GB" sz="2400" dirty="0">
                <a:solidFill>
                  <a:srgbClr val="223457"/>
                </a:solidFill>
              </a:rPr>
              <a:t> is easy, you do it like this: </a:t>
            </a:r>
          </a:p>
          <a:p>
            <a:pPr marL="850900" lvl="1">
              <a:buClr>
                <a:srgbClr val="223457"/>
              </a:buClr>
              <a:buSzPts val="2800"/>
            </a:pPr>
            <a:r>
              <a:rPr lang="en-GB" sz="2400" i="1" dirty="0">
                <a:solidFill>
                  <a:srgbClr val="223457"/>
                </a:solidFill>
              </a:rPr>
              <a:t>Insert &gt; Media &gt; Audio &gt; Record Media</a:t>
            </a:r>
            <a:endParaRPr lang="en-GB" sz="2000" i="1" dirty="0">
              <a:solidFill>
                <a:srgbClr val="223457"/>
              </a:solidFill>
            </a:endParaRPr>
          </a:p>
          <a:p>
            <a:pPr indent="-406400">
              <a:buClr>
                <a:srgbClr val="223457"/>
              </a:buClr>
              <a:buSzPts val="2800"/>
            </a:pPr>
            <a:endParaRPr lang="en-GB" sz="2400" dirty="0">
              <a:solidFill>
                <a:srgbClr val="22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1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Podcasts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We know students always have their phones with them, so let’s try to leverage that.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So the important thing to do is to write a simple script first to know exactly what you are going to say.</a:t>
            </a:r>
          </a:p>
          <a:p>
            <a:pPr indent="-4064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You can use your phone or laptop to record this podcast, or try something like Audacity (</a:t>
            </a:r>
            <a:r>
              <a:rPr lang="en-GB" sz="2000" dirty="0">
                <a:solidFill>
                  <a:srgbClr val="223457"/>
                </a:solidFill>
                <a:hlinkClick r:id="rId4"/>
              </a:rPr>
              <a:t>https://www.audacityteam.org/</a:t>
            </a:r>
            <a:r>
              <a:rPr lang="en-GB" sz="2400" dirty="0">
                <a:solidFill>
                  <a:srgbClr val="223457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90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Videos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Creating short videos are easy to do with your phone.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So the important thing to do is to write a simple script first to know exactly what you are going to say, the average rate of speak is about 75-100 words a minute in videos.</a:t>
            </a:r>
          </a:p>
          <a:p>
            <a:pPr indent="-4064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Imagine there’s a student right behind the camera, and speak to them. Tape the script behind the camera.</a:t>
            </a:r>
          </a:p>
          <a:p>
            <a:pPr indent="-4064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Try something like </a:t>
            </a:r>
            <a:r>
              <a:rPr lang="en-GB" sz="2400" dirty="0" err="1">
                <a:solidFill>
                  <a:srgbClr val="223457"/>
                </a:solidFill>
              </a:rPr>
              <a:t>Bandicam</a:t>
            </a:r>
            <a:r>
              <a:rPr lang="en-GB" sz="2400" dirty="0">
                <a:solidFill>
                  <a:srgbClr val="223457"/>
                </a:solidFill>
              </a:rPr>
              <a:t> (</a:t>
            </a:r>
            <a:r>
              <a:rPr lang="en-GB" sz="2000" dirty="0">
                <a:solidFill>
                  <a:srgbClr val="223457"/>
                </a:solidFill>
                <a:hlinkClick r:id="rId4"/>
              </a:rPr>
              <a:t>https://www.bandicam.com/</a:t>
            </a:r>
            <a:r>
              <a:rPr lang="en-GB" sz="2400" dirty="0">
                <a:solidFill>
                  <a:srgbClr val="223457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217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Documents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Consider creating a Glossary for one of your classes.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After each lesson take a note 4 or 5 key terms that are really important for that topic. 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Write a one sentence definition for each of the terms.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sz="2400" dirty="0">
                <a:solidFill>
                  <a:srgbClr val="223457"/>
                </a:solidFill>
              </a:rPr>
              <a:t>At the end of the semester you should have 50-60 definitions and it’ll be a great revision tool for the exams.</a:t>
            </a:r>
          </a:p>
          <a:p>
            <a:pPr marL="393700"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  <a:hlinkClick r:id="rId4"/>
              </a:rPr>
              <a:t>http://www.damiantgordon.com/BLITT/Bridge/Week2/Glossary-for-UDL.pdf</a:t>
            </a:r>
            <a:endParaRPr lang="en-GB" sz="2400" dirty="0">
              <a:solidFill>
                <a:srgbClr val="22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86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818</Words>
  <Application>Microsoft Office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Tahoma</vt:lpstr>
      <vt:lpstr>Simple Light</vt:lpstr>
      <vt:lpstr>Bitmap Image</vt:lpstr>
      <vt:lpstr>Blended Learning International Train the Train (BLITT)</vt:lpstr>
      <vt:lpstr>Quality Blended Learning</vt:lpstr>
      <vt:lpstr>Quality Blended Learning</vt:lpstr>
      <vt:lpstr>Quality Blended Learning</vt:lpstr>
      <vt:lpstr>Quality Blended Learning</vt:lpstr>
      <vt:lpstr>Presentations</vt:lpstr>
      <vt:lpstr>Podcasts</vt:lpstr>
      <vt:lpstr>Videos</vt:lpstr>
      <vt:lpstr>Documents</vt:lpstr>
      <vt:lpstr>Games</vt:lpstr>
      <vt:lpstr>Searching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31</cp:revision>
  <dcterms:modified xsi:type="dcterms:W3CDTF">2022-11-13T16:22:55Z</dcterms:modified>
</cp:coreProperties>
</file>