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4"/>
  </p:notesMasterIdLst>
  <p:sldIdLst>
    <p:sldId id="282" r:id="rId2"/>
    <p:sldId id="303" r:id="rId3"/>
    <p:sldId id="332" r:id="rId4"/>
    <p:sldId id="498" r:id="rId5"/>
    <p:sldId id="480" r:id="rId6"/>
    <p:sldId id="481" r:id="rId7"/>
    <p:sldId id="482" r:id="rId8"/>
    <p:sldId id="483" r:id="rId9"/>
    <p:sldId id="484" r:id="rId10"/>
    <p:sldId id="489" r:id="rId11"/>
    <p:sldId id="490" r:id="rId12"/>
    <p:sldId id="485" r:id="rId13"/>
    <p:sldId id="491" r:id="rId14"/>
    <p:sldId id="492" r:id="rId15"/>
    <p:sldId id="488" r:id="rId16"/>
    <p:sldId id="486" r:id="rId17"/>
    <p:sldId id="493" r:id="rId18"/>
    <p:sldId id="494" r:id="rId19"/>
    <p:sldId id="487" r:id="rId20"/>
    <p:sldId id="495" r:id="rId21"/>
    <p:sldId id="496" r:id="rId22"/>
    <p:sldId id="330" r:id="rId2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35C3F"/>
    <a:srgbClr val="738000"/>
    <a:srgbClr val="808000"/>
    <a:srgbClr val="663300"/>
    <a:srgbClr val="660033"/>
    <a:srgbClr val="FFFF00"/>
    <a:srgbClr val="FF9966"/>
    <a:srgbClr val="99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2644CE2-1F5D-4D27-95B1-DBDDEF79120B}" v="26" dt="2022-11-12T17:48:39.10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940" y="4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mian T. Gordon" userId="7469c87ffe94b59c" providerId="LiveId" clId="{E2644CE2-1F5D-4D27-95B1-DBDDEF79120B}"/>
    <pc:docChg chg="custSel delSld modSld">
      <pc:chgData name="Damian T. Gordon" userId="7469c87ffe94b59c" providerId="LiveId" clId="{E2644CE2-1F5D-4D27-95B1-DBDDEF79120B}" dt="2022-11-13T16:21:58.573" v="108" actId="47"/>
      <pc:docMkLst>
        <pc:docMk/>
      </pc:docMkLst>
      <pc:sldChg chg="addSp delSp modSp mod">
        <pc:chgData name="Damian T. Gordon" userId="7469c87ffe94b59c" providerId="LiveId" clId="{E2644CE2-1F5D-4D27-95B1-DBDDEF79120B}" dt="2022-11-12T17:47:57.093" v="26" actId="1076"/>
        <pc:sldMkLst>
          <pc:docMk/>
          <pc:sldMk cId="0" sldId="282"/>
        </pc:sldMkLst>
        <pc:spChg chg="mod">
          <ac:chgData name="Damian T. Gordon" userId="7469c87ffe94b59c" providerId="LiveId" clId="{E2644CE2-1F5D-4D27-95B1-DBDDEF79120B}" dt="2022-11-12T17:34:50.573" v="2" actId="404"/>
          <ac:spMkLst>
            <pc:docMk/>
            <pc:sldMk cId="0" sldId="282"/>
            <ac:spMk id="376" creationId="{00000000-0000-0000-0000-000000000000}"/>
          </ac:spMkLst>
        </pc:spChg>
        <pc:picChg chg="add mod">
          <ac:chgData name="Damian T. Gordon" userId="7469c87ffe94b59c" providerId="LiveId" clId="{E2644CE2-1F5D-4D27-95B1-DBDDEF79120B}" dt="2022-11-12T17:47:57.093" v="26" actId="1076"/>
          <ac:picMkLst>
            <pc:docMk/>
            <pc:sldMk cId="0" sldId="282"/>
            <ac:picMk id="2" creationId="{4F153A6D-9BA5-567A-DC48-09B11B167133}"/>
          </ac:picMkLst>
        </pc:picChg>
        <pc:picChg chg="del">
          <ac:chgData name="Damian T. Gordon" userId="7469c87ffe94b59c" providerId="LiveId" clId="{E2644CE2-1F5D-4D27-95B1-DBDDEF79120B}" dt="2022-11-12T17:47:50.844" v="24" actId="478"/>
          <ac:picMkLst>
            <pc:docMk/>
            <pc:sldMk cId="0" sldId="282"/>
            <ac:picMk id="382" creationId="{00000000-0000-0000-0000-000000000000}"/>
          </ac:picMkLst>
        </pc:picChg>
      </pc:sldChg>
      <pc:sldChg chg="addSp delSp modSp mod">
        <pc:chgData name="Damian T. Gordon" userId="7469c87ffe94b59c" providerId="LiveId" clId="{E2644CE2-1F5D-4D27-95B1-DBDDEF79120B}" dt="2022-11-13T16:19:36.246" v="81" actId="20577"/>
        <pc:sldMkLst>
          <pc:docMk/>
          <pc:sldMk cId="1454876633" sldId="303"/>
        </pc:sldMkLst>
        <pc:spChg chg="mod">
          <ac:chgData name="Damian T. Gordon" userId="7469c87ffe94b59c" providerId="LiveId" clId="{E2644CE2-1F5D-4D27-95B1-DBDDEF79120B}" dt="2022-11-13T16:19:36.246" v="81" actId="20577"/>
          <ac:spMkLst>
            <pc:docMk/>
            <pc:sldMk cId="1454876633" sldId="303"/>
            <ac:spMk id="131" creationId="{00000000-0000-0000-0000-000000000000}"/>
          </ac:spMkLst>
        </pc:spChg>
        <pc:picChg chg="add mod">
          <ac:chgData name="Damian T. Gordon" userId="7469c87ffe94b59c" providerId="LiveId" clId="{E2644CE2-1F5D-4D27-95B1-DBDDEF79120B}" dt="2022-11-12T17:48:01.045" v="27"/>
          <ac:picMkLst>
            <pc:docMk/>
            <pc:sldMk cId="1454876633" sldId="303"/>
            <ac:picMk id="2" creationId="{0B3B4BC1-3F86-834D-25B8-00299E9750FB}"/>
          </ac:picMkLst>
        </pc:picChg>
        <pc:picChg chg="del">
          <ac:chgData name="Damian T. Gordon" userId="7469c87ffe94b59c" providerId="LiveId" clId="{E2644CE2-1F5D-4D27-95B1-DBDDEF79120B}" dt="2022-11-12T17:47:48.982" v="23" actId="478"/>
          <ac:picMkLst>
            <pc:docMk/>
            <pc:sldMk cId="1454876633" sldId="303"/>
            <ac:picMk id="130" creationId="{00000000-0000-0000-0000-000000000000}"/>
          </ac:picMkLst>
        </pc:picChg>
      </pc:sldChg>
      <pc:sldChg chg="addSp delSp modSp del mod">
        <pc:chgData name="Damian T. Gordon" userId="7469c87ffe94b59c" providerId="LiveId" clId="{E2644CE2-1F5D-4D27-95B1-DBDDEF79120B}" dt="2022-11-13T16:21:13.009" v="103" actId="47"/>
        <pc:sldMkLst>
          <pc:docMk/>
          <pc:sldMk cId="3637448814" sldId="331"/>
        </pc:sldMkLst>
        <pc:spChg chg="mod">
          <ac:chgData name="Damian T. Gordon" userId="7469c87ffe94b59c" providerId="LiveId" clId="{E2644CE2-1F5D-4D27-95B1-DBDDEF79120B}" dt="2022-11-13T16:19:44.272" v="82" actId="21"/>
          <ac:spMkLst>
            <pc:docMk/>
            <pc:sldMk cId="3637448814" sldId="331"/>
            <ac:spMk id="131" creationId="{00000000-0000-0000-0000-000000000000}"/>
          </ac:spMkLst>
        </pc:spChg>
        <pc:picChg chg="add mod">
          <ac:chgData name="Damian T. Gordon" userId="7469c87ffe94b59c" providerId="LiveId" clId="{E2644CE2-1F5D-4D27-95B1-DBDDEF79120B}" dt="2022-11-12T17:48:06.731" v="29"/>
          <ac:picMkLst>
            <pc:docMk/>
            <pc:sldMk cId="3637448814" sldId="331"/>
            <ac:picMk id="2" creationId="{789736A4-8479-D834-D567-C03866C61CDC}"/>
          </ac:picMkLst>
        </pc:picChg>
        <pc:picChg chg="del">
          <ac:chgData name="Damian T. Gordon" userId="7469c87ffe94b59c" providerId="LiveId" clId="{E2644CE2-1F5D-4D27-95B1-DBDDEF79120B}" dt="2022-11-12T17:47:46.291" v="21" actId="478"/>
          <ac:picMkLst>
            <pc:docMk/>
            <pc:sldMk cId="3637448814" sldId="331"/>
            <ac:picMk id="130" creationId="{00000000-0000-0000-0000-000000000000}"/>
          </ac:picMkLst>
        </pc:picChg>
      </pc:sldChg>
      <pc:sldChg chg="addSp delSp modSp mod">
        <pc:chgData name="Damian T. Gordon" userId="7469c87ffe94b59c" providerId="LiveId" clId="{E2644CE2-1F5D-4D27-95B1-DBDDEF79120B}" dt="2022-11-13T16:21:32.469" v="107" actId="20577"/>
        <pc:sldMkLst>
          <pc:docMk/>
          <pc:sldMk cId="879125509" sldId="332"/>
        </pc:sldMkLst>
        <pc:spChg chg="mod">
          <ac:chgData name="Damian T. Gordon" userId="7469c87ffe94b59c" providerId="LiveId" clId="{E2644CE2-1F5D-4D27-95B1-DBDDEF79120B}" dt="2022-11-13T16:21:32.469" v="107" actId="20577"/>
          <ac:spMkLst>
            <pc:docMk/>
            <pc:sldMk cId="879125509" sldId="332"/>
            <ac:spMk id="131" creationId="{00000000-0000-0000-0000-000000000000}"/>
          </ac:spMkLst>
        </pc:spChg>
        <pc:picChg chg="add mod">
          <ac:chgData name="Damian T. Gordon" userId="7469c87ffe94b59c" providerId="LiveId" clId="{E2644CE2-1F5D-4D27-95B1-DBDDEF79120B}" dt="2022-11-12T17:48:02.260" v="28"/>
          <ac:picMkLst>
            <pc:docMk/>
            <pc:sldMk cId="879125509" sldId="332"/>
            <ac:picMk id="2" creationId="{4D21688A-7C1D-4C80-6C11-EC90C3742631}"/>
          </ac:picMkLst>
        </pc:picChg>
        <pc:picChg chg="del">
          <ac:chgData name="Damian T. Gordon" userId="7469c87ffe94b59c" providerId="LiveId" clId="{E2644CE2-1F5D-4D27-95B1-DBDDEF79120B}" dt="2022-11-12T17:47:47.548" v="22" actId="478"/>
          <ac:picMkLst>
            <pc:docMk/>
            <pc:sldMk cId="879125509" sldId="332"/>
            <ac:picMk id="130" creationId="{00000000-0000-0000-0000-000000000000}"/>
          </ac:picMkLst>
        </pc:picChg>
      </pc:sldChg>
      <pc:sldChg chg="addSp delSp modSp">
        <pc:chgData name="Damian T. Gordon" userId="7469c87ffe94b59c" providerId="LiveId" clId="{E2644CE2-1F5D-4D27-95B1-DBDDEF79120B}" dt="2022-11-12T17:48:11.193" v="33" actId="21"/>
        <pc:sldMkLst>
          <pc:docMk/>
          <pc:sldMk cId="0" sldId="480"/>
        </pc:sldMkLst>
        <pc:picChg chg="add del mod">
          <ac:chgData name="Damian T. Gordon" userId="7469c87ffe94b59c" providerId="LiveId" clId="{E2644CE2-1F5D-4D27-95B1-DBDDEF79120B}" dt="2022-11-12T17:48:11.193" v="33" actId="21"/>
          <ac:picMkLst>
            <pc:docMk/>
            <pc:sldMk cId="0" sldId="480"/>
            <ac:picMk id="4" creationId="{324ED314-37AF-0287-9FC3-855D22159DBE}"/>
          </ac:picMkLst>
        </pc:picChg>
      </pc:sldChg>
      <pc:sldChg chg="addSp delSp modSp mod">
        <pc:chgData name="Damian T. Gordon" userId="7469c87ffe94b59c" providerId="LiveId" clId="{E2644CE2-1F5D-4D27-95B1-DBDDEF79120B}" dt="2022-11-12T17:48:13.267" v="35" actId="1036"/>
        <pc:sldMkLst>
          <pc:docMk/>
          <pc:sldMk cId="1798395372" sldId="481"/>
        </pc:sldMkLst>
        <pc:picChg chg="add mod">
          <ac:chgData name="Damian T. Gordon" userId="7469c87ffe94b59c" providerId="LiveId" clId="{E2644CE2-1F5D-4D27-95B1-DBDDEF79120B}" dt="2022-11-12T17:48:13.267" v="35" actId="1036"/>
          <ac:picMkLst>
            <pc:docMk/>
            <pc:sldMk cId="1798395372" sldId="481"/>
            <ac:picMk id="2" creationId="{E53C0AB4-B796-C9EC-ECA5-2D7B8975FF61}"/>
          </ac:picMkLst>
        </pc:picChg>
        <pc:picChg chg="del">
          <ac:chgData name="Damian T. Gordon" userId="7469c87ffe94b59c" providerId="LiveId" clId="{E2644CE2-1F5D-4D27-95B1-DBDDEF79120B}" dt="2022-11-12T17:47:40.197" v="18" actId="478"/>
          <ac:picMkLst>
            <pc:docMk/>
            <pc:sldMk cId="1798395372" sldId="481"/>
            <ac:picMk id="130" creationId="{00000000-0000-0000-0000-000000000000}"/>
          </ac:picMkLst>
        </pc:picChg>
      </pc:sldChg>
      <pc:sldChg chg="addSp delSp modSp mod">
        <pc:chgData name="Damian T. Gordon" userId="7469c87ffe94b59c" providerId="LiveId" clId="{E2644CE2-1F5D-4D27-95B1-DBDDEF79120B}" dt="2022-11-12T17:48:15.310" v="36"/>
        <pc:sldMkLst>
          <pc:docMk/>
          <pc:sldMk cId="405258936" sldId="482"/>
        </pc:sldMkLst>
        <pc:picChg chg="add mod">
          <ac:chgData name="Damian T. Gordon" userId="7469c87ffe94b59c" providerId="LiveId" clId="{E2644CE2-1F5D-4D27-95B1-DBDDEF79120B}" dt="2022-11-12T17:48:15.310" v="36"/>
          <ac:picMkLst>
            <pc:docMk/>
            <pc:sldMk cId="405258936" sldId="482"/>
            <ac:picMk id="2" creationId="{4791115B-6BB7-9826-89A8-5518411DBCAA}"/>
          </ac:picMkLst>
        </pc:picChg>
        <pc:picChg chg="del">
          <ac:chgData name="Damian T. Gordon" userId="7469c87ffe94b59c" providerId="LiveId" clId="{E2644CE2-1F5D-4D27-95B1-DBDDEF79120B}" dt="2022-11-12T17:47:39.023" v="17" actId="478"/>
          <ac:picMkLst>
            <pc:docMk/>
            <pc:sldMk cId="405258936" sldId="482"/>
            <ac:picMk id="130" creationId="{00000000-0000-0000-0000-000000000000}"/>
          </ac:picMkLst>
        </pc:picChg>
      </pc:sldChg>
      <pc:sldChg chg="addSp delSp modSp mod">
        <pc:chgData name="Damian T. Gordon" userId="7469c87ffe94b59c" providerId="LiveId" clId="{E2644CE2-1F5D-4D27-95B1-DBDDEF79120B}" dt="2022-11-12T17:48:23.017" v="38" actId="1076"/>
        <pc:sldMkLst>
          <pc:docMk/>
          <pc:sldMk cId="3647914444" sldId="483"/>
        </pc:sldMkLst>
        <pc:spChg chg="mod">
          <ac:chgData name="Damian T. Gordon" userId="7469c87ffe94b59c" providerId="LiveId" clId="{E2644CE2-1F5D-4D27-95B1-DBDDEF79120B}" dt="2022-11-12T17:48:23.017" v="38" actId="1076"/>
          <ac:spMkLst>
            <pc:docMk/>
            <pc:sldMk cId="3647914444" sldId="483"/>
            <ac:spMk id="9" creationId="{B0ADC66B-8D69-4F4B-A56F-8780FDF2DEE7}"/>
          </ac:spMkLst>
        </pc:spChg>
        <pc:picChg chg="add mod">
          <ac:chgData name="Damian T. Gordon" userId="7469c87ffe94b59c" providerId="LiveId" clId="{E2644CE2-1F5D-4D27-95B1-DBDDEF79120B}" dt="2022-11-12T17:48:17.807" v="37"/>
          <ac:picMkLst>
            <pc:docMk/>
            <pc:sldMk cId="3647914444" sldId="483"/>
            <ac:picMk id="2" creationId="{B98BFC09-EA56-AAC2-0C77-403466B4F8FA}"/>
          </ac:picMkLst>
        </pc:picChg>
        <pc:picChg chg="del">
          <ac:chgData name="Damian T. Gordon" userId="7469c87ffe94b59c" providerId="LiveId" clId="{E2644CE2-1F5D-4D27-95B1-DBDDEF79120B}" dt="2022-11-12T17:47:37.651" v="16" actId="478"/>
          <ac:picMkLst>
            <pc:docMk/>
            <pc:sldMk cId="3647914444" sldId="483"/>
            <ac:picMk id="130" creationId="{00000000-0000-0000-0000-000000000000}"/>
          </ac:picMkLst>
        </pc:picChg>
      </pc:sldChg>
      <pc:sldChg chg="addSp delSp modSp mod">
        <pc:chgData name="Damian T. Gordon" userId="7469c87ffe94b59c" providerId="LiveId" clId="{E2644CE2-1F5D-4D27-95B1-DBDDEF79120B}" dt="2022-11-12T17:48:24.651" v="39"/>
        <pc:sldMkLst>
          <pc:docMk/>
          <pc:sldMk cId="3730401319" sldId="484"/>
        </pc:sldMkLst>
        <pc:picChg chg="add mod">
          <ac:chgData name="Damian T. Gordon" userId="7469c87ffe94b59c" providerId="LiveId" clId="{E2644CE2-1F5D-4D27-95B1-DBDDEF79120B}" dt="2022-11-12T17:48:24.651" v="39"/>
          <ac:picMkLst>
            <pc:docMk/>
            <pc:sldMk cId="3730401319" sldId="484"/>
            <ac:picMk id="2" creationId="{627553AC-8C91-3F96-5E55-B9BF27A6A3C3}"/>
          </ac:picMkLst>
        </pc:picChg>
        <pc:picChg chg="del">
          <ac:chgData name="Damian T. Gordon" userId="7469c87ffe94b59c" providerId="LiveId" clId="{E2644CE2-1F5D-4D27-95B1-DBDDEF79120B}" dt="2022-11-12T17:47:36.531" v="15" actId="478"/>
          <ac:picMkLst>
            <pc:docMk/>
            <pc:sldMk cId="3730401319" sldId="484"/>
            <ac:picMk id="130" creationId="{00000000-0000-0000-0000-000000000000}"/>
          </ac:picMkLst>
        </pc:picChg>
      </pc:sldChg>
      <pc:sldChg chg="addSp delSp modSp mod">
        <pc:chgData name="Damian T. Gordon" userId="7469c87ffe94b59c" providerId="LiveId" clId="{E2644CE2-1F5D-4D27-95B1-DBDDEF79120B}" dt="2022-11-12T17:48:28.263" v="42"/>
        <pc:sldMkLst>
          <pc:docMk/>
          <pc:sldMk cId="2907554774" sldId="485"/>
        </pc:sldMkLst>
        <pc:picChg chg="add mod">
          <ac:chgData name="Damian T. Gordon" userId="7469c87ffe94b59c" providerId="LiveId" clId="{E2644CE2-1F5D-4D27-95B1-DBDDEF79120B}" dt="2022-11-12T17:48:28.263" v="42"/>
          <ac:picMkLst>
            <pc:docMk/>
            <pc:sldMk cId="2907554774" sldId="485"/>
            <ac:picMk id="2" creationId="{AF7967CB-B4AB-DE31-B5ED-4EB93DD343D9}"/>
          </ac:picMkLst>
        </pc:picChg>
        <pc:picChg chg="del">
          <ac:chgData name="Damian T. Gordon" userId="7469c87ffe94b59c" providerId="LiveId" clId="{E2644CE2-1F5D-4D27-95B1-DBDDEF79120B}" dt="2022-11-12T17:47:32.935" v="12" actId="478"/>
          <ac:picMkLst>
            <pc:docMk/>
            <pc:sldMk cId="2907554774" sldId="485"/>
            <ac:picMk id="130" creationId="{00000000-0000-0000-0000-000000000000}"/>
          </ac:picMkLst>
        </pc:picChg>
      </pc:sldChg>
      <pc:sldChg chg="addSp delSp modSp mod">
        <pc:chgData name="Damian T. Gordon" userId="7469c87ffe94b59c" providerId="LiveId" clId="{E2644CE2-1F5D-4D27-95B1-DBDDEF79120B}" dt="2022-11-12T17:48:33.015" v="46"/>
        <pc:sldMkLst>
          <pc:docMk/>
          <pc:sldMk cId="339725039" sldId="486"/>
        </pc:sldMkLst>
        <pc:picChg chg="add mod">
          <ac:chgData name="Damian T. Gordon" userId="7469c87ffe94b59c" providerId="LiveId" clId="{E2644CE2-1F5D-4D27-95B1-DBDDEF79120B}" dt="2022-11-12T17:48:33.015" v="46"/>
          <ac:picMkLst>
            <pc:docMk/>
            <pc:sldMk cId="339725039" sldId="486"/>
            <ac:picMk id="2" creationId="{EFA6AF21-CADC-2975-8A49-92E39A5C8E49}"/>
          </ac:picMkLst>
        </pc:picChg>
        <pc:picChg chg="del">
          <ac:chgData name="Damian T. Gordon" userId="7469c87ffe94b59c" providerId="LiveId" clId="{E2644CE2-1F5D-4D27-95B1-DBDDEF79120B}" dt="2022-11-12T17:47:27.410" v="8" actId="478"/>
          <ac:picMkLst>
            <pc:docMk/>
            <pc:sldMk cId="339725039" sldId="486"/>
            <ac:picMk id="130" creationId="{00000000-0000-0000-0000-000000000000}"/>
          </ac:picMkLst>
        </pc:picChg>
      </pc:sldChg>
      <pc:sldChg chg="addSp delSp modSp mod">
        <pc:chgData name="Damian T. Gordon" userId="7469c87ffe94b59c" providerId="LiveId" clId="{E2644CE2-1F5D-4D27-95B1-DBDDEF79120B}" dt="2022-11-12T17:48:36.736" v="49"/>
        <pc:sldMkLst>
          <pc:docMk/>
          <pc:sldMk cId="4089816243" sldId="487"/>
        </pc:sldMkLst>
        <pc:picChg chg="add mod">
          <ac:chgData name="Damian T. Gordon" userId="7469c87ffe94b59c" providerId="LiveId" clId="{E2644CE2-1F5D-4D27-95B1-DBDDEF79120B}" dt="2022-11-12T17:48:36.736" v="49"/>
          <ac:picMkLst>
            <pc:docMk/>
            <pc:sldMk cId="4089816243" sldId="487"/>
            <ac:picMk id="2" creationId="{460174BA-EEAC-3901-D302-5A5D0D4A5C19}"/>
          </ac:picMkLst>
        </pc:picChg>
        <pc:picChg chg="del">
          <ac:chgData name="Damian T. Gordon" userId="7469c87ffe94b59c" providerId="LiveId" clId="{E2644CE2-1F5D-4D27-95B1-DBDDEF79120B}" dt="2022-11-12T17:47:23.799" v="5" actId="478"/>
          <ac:picMkLst>
            <pc:docMk/>
            <pc:sldMk cId="4089816243" sldId="487"/>
            <ac:picMk id="130" creationId="{00000000-0000-0000-0000-000000000000}"/>
          </ac:picMkLst>
        </pc:picChg>
      </pc:sldChg>
      <pc:sldChg chg="addSp delSp modSp mod">
        <pc:chgData name="Damian T. Gordon" userId="7469c87ffe94b59c" providerId="LiveId" clId="{E2644CE2-1F5D-4D27-95B1-DBDDEF79120B}" dt="2022-11-12T17:48:31.769" v="45"/>
        <pc:sldMkLst>
          <pc:docMk/>
          <pc:sldMk cId="843207682" sldId="488"/>
        </pc:sldMkLst>
        <pc:picChg chg="add mod">
          <ac:chgData name="Damian T. Gordon" userId="7469c87ffe94b59c" providerId="LiveId" clId="{E2644CE2-1F5D-4D27-95B1-DBDDEF79120B}" dt="2022-11-12T17:48:31.769" v="45"/>
          <ac:picMkLst>
            <pc:docMk/>
            <pc:sldMk cId="843207682" sldId="488"/>
            <ac:picMk id="2" creationId="{4519FDDD-4356-DEBA-E68B-BF2BFD642C8D}"/>
          </ac:picMkLst>
        </pc:picChg>
        <pc:picChg chg="del">
          <ac:chgData name="Damian T. Gordon" userId="7469c87ffe94b59c" providerId="LiveId" clId="{E2644CE2-1F5D-4D27-95B1-DBDDEF79120B}" dt="2022-11-12T17:47:29.180" v="9" actId="478"/>
          <ac:picMkLst>
            <pc:docMk/>
            <pc:sldMk cId="843207682" sldId="488"/>
            <ac:picMk id="130" creationId="{00000000-0000-0000-0000-000000000000}"/>
          </ac:picMkLst>
        </pc:picChg>
      </pc:sldChg>
      <pc:sldChg chg="addSp delSp modSp mod">
        <pc:chgData name="Damian T. Gordon" userId="7469c87ffe94b59c" providerId="LiveId" clId="{E2644CE2-1F5D-4D27-95B1-DBDDEF79120B}" dt="2022-11-12T17:48:25.833" v="40"/>
        <pc:sldMkLst>
          <pc:docMk/>
          <pc:sldMk cId="3270792574" sldId="489"/>
        </pc:sldMkLst>
        <pc:picChg chg="add mod">
          <ac:chgData name="Damian T. Gordon" userId="7469c87ffe94b59c" providerId="LiveId" clId="{E2644CE2-1F5D-4D27-95B1-DBDDEF79120B}" dt="2022-11-12T17:48:25.833" v="40"/>
          <ac:picMkLst>
            <pc:docMk/>
            <pc:sldMk cId="3270792574" sldId="489"/>
            <ac:picMk id="2" creationId="{15F4D4E4-D881-6530-6191-F9610B54C0CA}"/>
          </ac:picMkLst>
        </pc:picChg>
        <pc:picChg chg="del">
          <ac:chgData name="Damian T. Gordon" userId="7469c87ffe94b59c" providerId="LiveId" clId="{E2644CE2-1F5D-4D27-95B1-DBDDEF79120B}" dt="2022-11-12T17:47:35.465" v="14" actId="478"/>
          <ac:picMkLst>
            <pc:docMk/>
            <pc:sldMk cId="3270792574" sldId="489"/>
            <ac:picMk id="130" creationId="{00000000-0000-0000-0000-000000000000}"/>
          </ac:picMkLst>
        </pc:picChg>
      </pc:sldChg>
      <pc:sldChg chg="addSp delSp modSp mod">
        <pc:chgData name="Damian T. Gordon" userId="7469c87ffe94b59c" providerId="LiveId" clId="{E2644CE2-1F5D-4D27-95B1-DBDDEF79120B}" dt="2022-11-12T17:48:27.039" v="41"/>
        <pc:sldMkLst>
          <pc:docMk/>
          <pc:sldMk cId="4265291426" sldId="490"/>
        </pc:sldMkLst>
        <pc:picChg chg="add mod">
          <ac:chgData name="Damian T. Gordon" userId="7469c87ffe94b59c" providerId="LiveId" clId="{E2644CE2-1F5D-4D27-95B1-DBDDEF79120B}" dt="2022-11-12T17:48:27.039" v="41"/>
          <ac:picMkLst>
            <pc:docMk/>
            <pc:sldMk cId="4265291426" sldId="490"/>
            <ac:picMk id="2" creationId="{7DE50B77-F395-459A-E3F1-B5A225DC6046}"/>
          </ac:picMkLst>
        </pc:picChg>
        <pc:picChg chg="del">
          <ac:chgData name="Damian T. Gordon" userId="7469c87ffe94b59c" providerId="LiveId" clId="{E2644CE2-1F5D-4D27-95B1-DBDDEF79120B}" dt="2022-11-12T17:47:34.256" v="13" actId="478"/>
          <ac:picMkLst>
            <pc:docMk/>
            <pc:sldMk cId="4265291426" sldId="490"/>
            <ac:picMk id="130" creationId="{00000000-0000-0000-0000-000000000000}"/>
          </ac:picMkLst>
        </pc:picChg>
      </pc:sldChg>
      <pc:sldChg chg="addSp delSp modSp mod">
        <pc:chgData name="Damian T. Gordon" userId="7469c87ffe94b59c" providerId="LiveId" clId="{E2644CE2-1F5D-4D27-95B1-DBDDEF79120B}" dt="2022-11-12T17:48:29.445" v="43"/>
        <pc:sldMkLst>
          <pc:docMk/>
          <pc:sldMk cId="3203595868" sldId="491"/>
        </pc:sldMkLst>
        <pc:picChg chg="add mod">
          <ac:chgData name="Damian T. Gordon" userId="7469c87ffe94b59c" providerId="LiveId" clId="{E2644CE2-1F5D-4D27-95B1-DBDDEF79120B}" dt="2022-11-12T17:48:29.445" v="43"/>
          <ac:picMkLst>
            <pc:docMk/>
            <pc:sldMk cId="3203595868" sldId="491"/>
            <ac:picMk id="2" creationId="{55A55FAA-9DDA-2B07-65FA-4207BFE9B3AA}"/>
          </ac:picMkLst>
        </pc:picChg>
        <pc:picChg chg="del">
          <ac:chgData name="Damian T. Gordon" userId="7469c87ffe94b59c" providerId="LiveId" clId="{E2644CE2-1F5D-4D27-95B1-DBDDEF79120B}" dt="2022-11-12T17:47:31.330" v="11" actId="478"/>
          <ac:picMkLst>
            <pc:docMk/>
            <pc:sldMk cId="3203595868" sldId="491"/>
            <ac:picMk id="130" creationId="{00000000-0000-0000-0000-000000000000}"/>
          </ac:picMkLst>
        </pc:picChg>
      </pc:sldChg>
      <pc:sldChg chg="addSp delSp modSp mod">
        <pc:chgData name="Damian T. Gordon" userId="7469c87ffe94b59c" providerId="LiveId" clId="{E2644CE2-1F5D-4D27-95B1-DBDDEF79120B}" dt="2022-11-12T17:48:30.572" v="44"/>
        <pc:sldMkLst>
          <pc:docMk/>
          <pc:sldMk cId="4174257851" sldId="492"/>
        </pc:sldMkLst>
        <pc:picChg chg="add mod">
          <ac:chgData name="Damian T. Gordon" userId="7469c87ffe94b59c" providerId="LiveId" clId="{E2644CE2-1F5D-4D27-95B1-DBDDEF79120B}" dt="2022-11-12T17:48:30.572" v="44"/>
          <ac:picMkLst>
            <pc:docMk/>
            <pc:sldMk cId="4174257851" sldId="492"/>
            <ac:picMk id="2" creationId="{E112DA52-518E-C5EE-37C7-B8BD40AB0CF8}"/>
          </ac:picMkLst>
        </pc:picChg>
        <pc:picChg chg="del">
          <ac:chgData name="Damian T. Gordon" userId="7469c87ffe94b59c" providerId="LiveId" clId="{E2644CE2-1F5D-4D27-95B1-DBDDEF79120B}" dt="2022-11-12T17:47:30.255" v="10" actId="478"/>
          <ac:picMkLst>
            <pc:docMk/>
            <pc:sldMk cId="4174257851" sldId="492"/>
            <ac:picMk id="130" creationId="{00000000-0000-0000-0000-000000000000}"/>
          </ac:picMkLst>
        </pc:picChg>
      </pc:sldChg>
      <pc:sldChg chg="addSp delSp modSp mod">
        <pc:chgData name="Damian T. Gordon" userId="7469c87ffe94b59c" providerId="LiveId" clId="{E2644CE2-1F5D-4D27-95B1-DBDDEF79120B}" dt="2022-11-12T17:48:34.230" v="47"/>
        <pc:sldMkLst>
          <pc:docMk/>
          <pc:sldMk cId="3317671844" sldId="493"/>
        </pc:sldMkLst>
        <pc:picChg chg="add mod">
          <ac:chgData name="Damian T. Gordon" userId="7469c87ffe94b59c" providerId="LiveId" clId="{E2644CE2-1F5D-4D27-95B1-DBDDEF79120B}" dt="2022-11-12T17:48:34.230" v="47"/>
          <ac:picMkLst>
            <pc:docMk/>
            <pc:sldMk cId="3317671844" sldId="493"/>
            <ac:picMk id="2" creationId="{C86F657C-FCA4-4052-670D-042AFB8C2976}"/>
          </ac:picMkLst>
        </pc:picChg>
        <pc:picChg chg="del">
          <ac:chgData name="Damian T. Gordon" userId="7469c87ffe94b59c" providerId="LiveId" clId="{E2644CE2-1F5D-4D27-95B1-DBDDEF79120B}" dt="2022-11-12T17:47:26.262" v="7" actId="478"/>
          <ac:picMkLst>
            <pc:docMk/>
            <pc:sldMk cId="3317671844" sldId="493"/>
            <ac:picMk id="130" creationId="{00000000-0000-0000-0000-000000000000}"/>
          </ac:picMkLst>
        </pc:picChg>
      </pc:sldChg>
      <pc:sldChg chg="addSp delSp modSp mod">
        <pc:chgData name="Damian T. Gordon" userId="7469c87ffe94b59c" providerId="LiveId" clId="{E2644CE2-1F5D-4D27-95B1-DBDDEF79120B}" dt="2022-11-12T17:48:35.422" v="48"/>
        <pc:sldMkLst>
          <pc:docMk/>
          <pc:sldMk cId="183268567" sldId="494"/>
        </pc:sldMkLst>
        <pc:picChg chg="add mod">
          <ac:chgData name="Damian T. Gordon" userId="7469c87ffe94b59c" providerId="LiveId" clId="{E2644CE2-1F5D-4D27-95B1-DBDDEF79120B}" dt="2022-11-12T17:48:35.422" v="48"/>
          <ac:picMkLst>
            <pc:docMk/>
            <pc:sldMk cId="183268567" sldId="494"/>
            <ac:picMk id="2" creationId="{FD918912-953C-2792-2B5E-EF8CE17C4B96}"/>
          </ac:picMkLst>
        </pc:picChg>
        <pc:picChg chg="del">
          <ac:chgData name="Damian T. Gordon" userId="7469c87ffe94b59c" providerId="LiveId" clId="{E2644CE2-1F5D-4D27-95B1-DBDDEF79120B}" dt="2022-11-12T17:47:25.123" v="6" actId="478"/>
          <ac:picMkLst>
            <pc:docMk/>
            <pc:sldMk cId="183268567" sldId="494"/>
            <ac:picMk id="130" creationId="{00000000-0000-0000-0000-000000000000}"/>
          </ac:picMkLst>
        </pc:picChg>
      </pc:sldChg>
      <pc:sldChg chg="addSp delSp modSp mod">
        <pc:chgData name="Damian T. Gordon" userId="7469c87ffe94b59c" providerId="LiveId" clId="{E2644CE2-1F5D-4D27-95B1-DBDDEF79120B}" dt="2022-11-12T17:48:37.921" v="50"/>
        <pc:sldMkLst>
          <pc:docMk/>
          <pc:sldMk cId="2284203751" sldId="495"/>
        </pc:sldMkLst>
        <pc:picChg chg="add mod">
          <ac:chgData name="Damian T. Gordon" userId="7469c87ffe94b59c" providerId="LiveId" clId="{E2644CE2-1F5D-4D27-95B1-DBDDEF79120B}" dt="2022-11-12T17:48:37.921" v="50"/>
          <ac:picMkLst>
            <pc:docMk/>
            <pc:sldMk cId="2284203751" sldId="495"/>
            <ac:picMk id="2" creationId="{D1913949-E500-248C-0AE3-3C846B6BBA0E}"/>
          </ac:picMkLst>
        </pc:picChg>
        <pc:picChg chg="del">
          <ac:chgData name="Damian T. Gordon" userId="7469c87ffe94b59c" providerId="LiveId" clId="{E2644CE2-1F5D-4D27-95B1-DBDDEF79120B}" dt="2022-11-12T17:47:22.680" v="4" actId="478"/>
          <ac:picMkLst>
            <pc:docMk/>
            <pc:sldMk cId="2284203751" sldId="495"/>
            <ac:picMk id="130" creationId="{00000000-0000-0000-0000-000000000000}"/>
          </ac:picMkLst>
        </pc:picChg>
      </pc:sldChg>
      <pc:sldChg chg="addSp delSp modSp mod">
        <pc:chgData name="Damian T. Gordon" userId="7469c87ffe94b59c" providerId="LiveId" clId="{E2644CE2-1F5D-4D27-95B1-DBDDEF79120B}" dt="2022-11-12T17:48:39.107" v="51"/>
        <pc:sldMkLst>
          <pc:docMk/>
          <pc:sldMk cId="2537511145" sldId="496"/>
        </pc:sldMkLst>
        <pc:picChg chg="add mod">
          <ac:chgData name="Damian T. Gordon" userId="7469c87ffe94b59c" providerId="LiveId" clId="{E2644CE2-1F5D-4D27-95B1-DBDDEF79120B}" dt="2022-11-12T17:48:39.107" v="51"/>
          <ac:picMkLst>
            <pc:docMk/>
            <pc:sldMk cId="2537511145" sldId="496"/>
            <ac:picMk id="2" creationId="{8C1B2A04-F1B9-B031-909A-AAB4EA97ECC6}"/>
          </ac:picMkLst>
        </pc:picChg>
        <pc:picChg chg="del">
          <ac:chgData name="Damian T. Gordon" userId="7469c87ffe94b59c" providerId="LiveId" clId="{E2644CE2-1F5D-4D27-95B1-DBDDEF79120B}" dt="2022-11-12T17:47:21.409" v="3" actId="478"/>
          <ac:picMkLst>
            <pc:docMk/>
            <pc:sldMk cId="2537511145" sldId="496"/>
            <ac:picMk id="130" creationId="{00000000-0000-0000-0000-000000000000}"/>
          </ac:picMkLst>
        </pc:picChg>
      </pc:sldChg>
      <pc:sldChg chg="del">
        <pc:chgData name="Damian T. Gordon" userId="7469c87ffe94b59c" providerId="LiveId" clId="{E2644CE2-1F5D-4D27-95B1-DBDDEF79120B}" dt="2022-11-13T16:21:58.573" v="108" actId="47"/>
        <pc:sldMkLst>
          <pc:docMk/>
          <pc:sldMk cId="316592484" sldId="497"/>
        </pc:sldMkLst>
      </pc:sldChg>
      <pc:sldChg chg="addSp delSp modSp mod">
        <pc:chgData name="Damian T. Gordon" userId="7469c87ffe94b59c" providerId="LiveId" clId="{E2644CE2-1F5D-4D27-95B1-DBDDEF79120B}" dt="2022-11-12T17:48:09.123" v="31"/>
        <pc:sldMkLst>
          <pc:docMk/>
          <pc:sldMk cId="3385561090" sldId="498"/>
        </pc:sldMkLst>
        <pc:picChg chg="add mod">
          <ac:chgData name="Damian T. Gordon" userId="7469c87ffe94b59c" providerId="LiveId" clId="{E2644CE2-1F5D-4D27-95B1-DBDDEF79120B}" dt="2022-11-12T17:48:09.123" v="31"/>
          <ac:picMkLst>
            <pc:docMk/>
            <pc:sldMk cId="3385561090" sldId="498"/>
            <ac:picMk id="2" creationId="{805C8CB8-CA34-A7D1-AE0B-D56CEF1939BE}"/>
          </ac:picMkLst>
        </pc:picChg>
        <pc:picChg chg="del">
          <ac:chgData name="Damian T. Gordon" userId="7469c87ffe94b59c" providerId="LiveId" clId="{E2644CE2-1F5D-4D27-95B1-DBDDEF79120B}" dt="2022-11-12T17:47:43.806" v="19" actId="478"/>
          <ac:picMkLst>
            <pc:docMk/>
            <pc:sldMk cId="3385561090" sldId="498"/>
            <ac:picMk id="130" creationId="{00000000-0000-0000-0000-000000000000}"/>
          </ac:picMkLst>
        </pc:picChg>
      </pc:sldChg>
      <pc:sldChg chg="addSp delSp modSp del mod">
        <pc:chgData name="Damian T. Gordon" userId="7469c87ffe94b59c" providerId="LiveId" clId="{E2644CE2-1F5D-4D27-95B1-DBDDEF79120B}" dt="2022-11-13T16:21:16.309" v="104" actId="47"/>
        <pc:sldMkLst>
          <pc:docMk/>
          <pc:sldMk cId="3101652384" sldId="499"/>
        </pc:sldMkLst>
        <pc:picChg chg="add mod">
          <ac:chgData name="Damian T. Gordon" userId="7469c87ffe94b59c" providerId="LiveId" clId="{E2644CE2-1F5D-4D27-95B1-DBDDEF79120B}" dt="2022-11-12T17:48:08.024" v="30"/>
          <ac:picMkLst>
            <pc:docMk/>
            <pc:sldMk cId="3101652384" sldId="499"/>
            <ac:picMk id="2" creationId="{D2398363-D0D2-0656-9453-991530CCDC27}"/>
          </ac:picMkLst>
        </pc:picChg>
        <pc:picChg chg="del">
          <ac:chgData name="Damian T. Gordon" userId="7469c87ffe94b59c" providerId="LiveId" clId="{E2644CE2-1F5D-4D27-95B1-DBDDEF79120B}" dt="2022-11-12T17:47:45.029" v="20" actId="478"/>
          <ac:picMkLst>
            <pc:docMk/>
            <pc:sldMk cId="3101652384" sldId="499"/>
            <ac:picMk id="130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Google Shape;373;g607fdeb1c9_1_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4" name="Google Shape;374;g607fdeb1c9_1_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12249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970997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1119565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8822867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5975657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9943764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834400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6695926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070451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308670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7755802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121324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471454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495370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682472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148588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>
            <a:extLst>
              <a:ext uri="{FF2B5EF4-FFF2-40B4-BE49-F238E27FC236}">
                <a16:creationId xmlns:a16="http://schemas.microsoft.com/office/drawing/2014/main" id="{69033023-8798-4073-8056-C9AA9012CE0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0243" name="Notes Placeholder 2">
            <a:extLst>
              <a:ext uri="{FF2B5EF4-FFF2-40B4-BE49-F238E27FC236}">
                <a16:creationId xmlns:a16="http://schemas.microsoft.com/office/drawing/2014/main" id="{5710FD69-CAB3-497D-AE0B-0BD9F1EE21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IE" altLang="en-US"/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159C7A17-27F3-4623-BBCE-8F609E2D81E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C4CAB5B-4632-4A67-995A-8C3669A30900}" type="slidenum">
              <a:rPr lang="en-US" altLang="en-US">
                <a:latin typeface="Times New Roman" panose="02020603050405020304" pitchFamily="18" charset="0"/>
              </a:rPr>
              <a:pPr/>
              <a:t>5</a:t>
            </a:fld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998291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119297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246922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167116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864" y="72629"/>
            <a:ext cx="7158037" cy="10596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49325" y="1485900"/>
            <a:ext cx="3754438" cy="30861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856164" y="1485900"/>
            <a:ext cx="3754437" cy="3086100"/>
          </a:xfrm>
        </p:spPr>
        <p:txBody>
          <a:bodyPr/>
          <a:lstStyle/>
          <a:p>
            <a:pPr lvl="0"/>
            <a:endParaRPr lang="en-IE" noProof="0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638AE74-3720-4339-9F64-13B55DB629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2F6C2926-8063-4306-8837-F2B047978ED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3DCBEFF6-EF69-47AC-95A7-1BEB3256247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FE6DF3-0C99-4722-AEBB-FE0DDF46AB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1939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60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Google Shape;376;p39"/>
          <p:cNvSpPr txBox="1">
            <a:spLocks noGrp="1"/>
          </p:cNvSpPr>
          <p:nvPr>
            <p:ph type="title"/>
          </p:nvPr>
        </p:nvSpPr>
        <p:spPr>
          <a:xfrm>
            <a:off x="311700" y="48230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GB" sz="2400" b="1" dirty="0">
                <a:solidFill>
                  <a:srgbClr val="1A7D94"/>
                </a:solidFill>
                <a:latin typeface="Roboto"/>
                <a:ea typeface="Roboto"/>
                <a:cs typeface="Roboto"/>
                <a:sym typeface="Roboto"/>
              </a:rPr>
              <a:t>Blended Learning International Train the Train (BLITT)</a:t>
            </a:r>
            <a:endParaRPr sz="2400" b="1" dirty="0">
              <a:solidFill>
                <a:srgbClr val="1A7D94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377" name="Google Shape;377;p39"/>
          <p:cNvSpPr txBox="1">
            <a:spLocks noGrp="1"/>
          </p:cNvSpPr>
          <p:nvPr>
            <p:ph type="body" idx="1"/>
          </p:nvPr>
        </p:nvSpPr>
        <p:spPr>
          <a:xfrm>
            <a:off x="2560900" y="1611938"/>
            <a:ext cx="5466600" cy="186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2800" b="1" dirty="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Writing Learning Outcomes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" sz="2800" b="1" dirty="0">
              <a:solidFill>
                <a:srgbClr val="43434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2000" b="1" dirty="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Damian Gordon</a:t>
            </a:r>
          </a:p>
        </p:txBody>
      </p:sp>
      <p:sp>
        <p:nvSpPr>
          <p:cNvPr id="378" name="Google Shape;378;p39"/>
          <p:cNvSpPr/>
          <p:nvPr/>
        </p:nvSpPr>
        <p:spPr>
          <a:xfrm>
            <a:off x="-7784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9" name="Google Shape;379;p39"/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</a:p>
        </p:txBody>
      </p:sp>
      <p:cxnSp>
        <p:nvCxnSpPr>
          <p:cNvPr id="380" name="Google Shape;380;p39"/>
          <p:cNvCxnSpPr/>
          <p:nvPr/>
        </p:nvCxnSpPr>
        <p:spPr>
          <a:xfrm rot="10800000" flipH="1">
            <a:off x="608750" y="1115225"/>
            <a:ext cx="7926300" cy="12300"/>
          </a:xfrm>
          <a:prstGeom prst="straightConnector1">
            <a:avLst/>
          </a:prstGeom>
          <a:noFill/>
          <a:ln w="76200" cap="flat" cmpd="sng">
            <a:solidFill>
              <a:srgbClr val="1A7D94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81" name="Google Shape;381;p3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F153A6D-9BA5-567A-DC48-09B11B1671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6532" y="4102100"/>
            <a:ext cx="797036" cy="946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GB" altLang="en-US" dirty="0"/>
              <a:t>Bloom’s Taxonomy</a:t>
            </a:r>
            <a:endParaRPr dirty="0"/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xfrm>
            <a:off x="311700" y="1093955"/>
            <a:ext cx="8520600" cy="358035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800" b="1" dirty="0"/>
              <a:t>Synthesis</a:t>
            </a:r>
            <a:r>
              <a:rPr lang="en-US" sz="2800" dirty="0"/>
              <a:t>: use old ideas to create new ones, generalize from given facts, relate knowledge from several areas, predict, draw conclusions</a:t>
            </a:r>
          </a:p>
        </p:txBody>
      </p:sp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DD92D3F3-6503-4583-8EB5-367EEEE1883C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5F4D4E4-D881-6530-6191-F9610B54C0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6532" y="4102100"/>
            <a:ext cx="797036" cy="946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07925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GB" altLang="en-US" dirty="0"/>
              <a:t>Bloom’s Taxonomy</a:t>
            </a:r>
            <a:endParaRPr dirty="0"/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xfrm>
            <a:off x="311700" y="1093955"/>
            <a:ext cx="8520600" cy="358035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800" b="1" dirty="0"/>
              <a:t>Analysis</a:t>
            </a:r>
            <a:r>
              <a:rPr lang="en-US" sz="2800" dirty="0"/>
              <a:t>: seeing patterns, organization of parts, recognition of hidden meanings, identification of components</a:t>
            </a:r>
          </a:p>
        </p:txBody>
      </p:sp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DD92D3F3-6503-4583-8EB5-367EEEE1883C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DE50B77-F395-459A-E3F1-B5A225DC60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6532" y="4102100"/>
            <a:ext cx="797036" cy="946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52914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GB" altLang="en-US" dirty="0"/>
              <a:t>Bloom’s Taxonomy</a:t>
            </a:r>
            <a:endParaRPr dirty="0"/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xfrm>
            <a:off x="311700" y="1093955"/>
            <a:ext cx="8520600" cy="358035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800" b="1" dirty="0"/>
              <a:t>Application</a:t>
            </a:r>
            <a:r>
              <a:rPr lang="en-US" sz="2800" dirty="0"/>
              <a:t>: use information use methods, concepts, theories in new situations, solve problems using required skills or knowledge</a:t>
            </a:r>
          </a:p>
        </p:txBody>
      </p:sp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DD92D3F3-6503-4583-8EB5-367EEEE1883C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F7967CB-B4AB-DE31-B5ED-4EB93DD343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6532" y="4102100"/>
            <a:ext cx="797036" cy="946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75547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GB" altLang="en-US" dirty="0"/>
              <a:t>Bloom’s Taxonomy</a:t>
            </a:r>
            <a:endParaRPr dirty="0"/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xfrm>
            <a:off x="311700" y="1093955"/>
            <a:ext cx="8520600" cy="358035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800" b="1" dirty="0"/>
              <a:t>Comprehension: </a:t>
            </a:r>
            <a:r>
              <a:rPr lang="en-US" sz="2800" dirty="0"/>
              <a:t>understanding information, grasp meaning, translate knowledge into new context</a:t>
            </a:r>
          </a:p>
        </p:txBody>
      </p:sp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DD92D3F3-6503-4583-8EB5-367EEEE1883C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5A55FAA-9DDA-2B07-65FA-4207BFE9B3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6532" y="4102100"/>
            <a:ext cx="797036" cy="946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35958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GB" altLang="en-US" dirty="0"/>
              <a:t>Bloom’s Taxonomy</a:t>
            </a:r>
            <a:endParaRPr dirty="0"/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xfrm>
            <a:off x="311700" y="1093955"/>
            <a:ext cx="8520600" cy="358035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800" b="1" dirty="0"/>
              <a:t>Knowledge: </a:t>
            </a:r>
            <a:r>
              <a:rPr lang="en-US" sz="2800" dirty="0"/>
              <a:t>observation and recall of information, knowledge of dates, events, places knowledge of major ideas</a:t>
            </a:r>
          </a:p>
        </p:txBody>
      </p:sp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DD92D3F3-6503-4583-8EB5-367EEEE1883C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112DA52-518E-C5EE-37C7-B8BD40AB0C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6532" y="4102100"/>
            <a:ext cx="797036" cy="946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42578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GB" altLang="en-US" dirty="0"/>
              <a:t>Bloom’s Taxonomy</a:t>
            </a:r>
            <a:endParaRPr dirty="0"/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DD92D3F3-6503-4583-8EB5-367EEEE1883C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</a:p>
        </p:txBody>
      </p:sp>
      <p:pic>
        <p:nvPicPr>
          <p:cNvPr id="5122" name="Picture 2" descr="Image result for bloom verb wheel">
            <a:extLst>
              <a:ext uri="{FF2B5EF4-FFF2-40B4-BE49-F238E27FC236}">
                <a16:creationId xmlns:a16="http://schemas.microsoft.com/office/drawing/2014/main" id="{EC7EAFDF-43D7-42F2-A3D9-6FA7C1C002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0471" y="144075"/>
            <a:ext cx="3893877" cy="3893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4519FDDD-4356-DEBA-E68B-BF2BFD642C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6532" y="4102100"/>
            <a:ext cx="797036" cy="946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32076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GB" altLang="en-US" dirty="0"/>
              <a:t>Bloom’s Taxonomy</a:t>
            </a:r>
            <a:endParaRPr dirty="0"/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xfrm>
            <a:off x="311700" y="1093955"/>
            <a:ext cx="8520600" cy="358035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800" b="1" dirty="0"/>
              <a:t>Evaluation</a:t>
            </a:r>
            <a:r>
              <a:rPr lang="en-US" sz="2800" dirty="0"/>
              <a:t>: appraise, argue, assess, attach, choose, compare, defend estimate, judge, predict, rate, score, select, support, value</a:t>
            </a:r>
          </a:p>
        </p:txBody>
      </p:sp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DD92D3F3-6503-4583-8EB5-367EEEE1883C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FA6AF21-CADC-2975-8A49-92E39A5C8E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6532" y="4102100"/>
            <a:ext cx="797036" cy="946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7250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GB" altLang="en-US" dirty="0"/>
              <a:t>Bloom’s Taxonomy</a:t>
            </a:r>
            <a:endParaRPr dirty="0"/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xfrm>
            <a:off x="311700" y="1093955"/>
            <a:ext cx="8520600" cy="358035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800" b="1" dirty="0"/>
              <a:t>Synthesis</a:t>
            </a:r>
            <a:r>
              <a:rPr lang="en-US" sz="2800" dirty="0"/>
              <a:t>: arrange, assemble, collect, compose, construct, create, design, develop, formulate, manage, organize, plan, prepare</a:t>
            </a:r>
          </a:p>
        </p:txBody>
      </p:sp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DD92D3F3-6503-4583-8EB5-367EEEE1883C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86F657C-FCA4-4052-670D-042AFB8C29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6532" y="4102100"/>
            <a:ext cx="797036" cy="946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76718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GB" altLang="en-US" dirty="0"/>
              <a:t>Bloom’s Taxonomy</a:t>
            </a:r>
            <a:endParaRPr dirty="0"/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xfrm>
            <a:off x="311700" y="1093955"/>
            <a:ext cx="8520600" cy="358035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800" b="1" dirty="0"/>
              <a:t>Analysis</a:t>
            </a:r>
            <a:r>
              <a:rPr lang="en-US" sz="2800" dirty="0"/>
              <a:t>: analyze, appraise, calculate, categorize, compare, contrast, criticize, differentiate, discriminate, distinguish, examine</a:t>
            </a:r>
          </a:p>
        </p:txBody>
      </p:sp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DD92D3F3-6503-4583-8EB5-367EEEE1883C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D918912-953C-2792-2B5E-EF8CE17C4B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6532" y="4102100"/>
            <a:ext cx="797036" cy="946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2685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GB" altLang="en-US" dirty="0"/>
              <a:t>Bloom’s Taxonomy</a:t>
            </a:r>
            <a:endParaRPr dirty="0"/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xfrm>
            <a:off x="311700" y="1093955"/>
            <a:ext cx="8520600" cy="358035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800" b="1" dirty="0"/>
              <a:t>Application</a:t>
            </a:r>
            <a:r>
              <a:rPr lang="en-US" sz="2800" dirty="0"/>
              <a:t>: apply, choose, demonstrate, dramatize, employ, illustrate, interpret, operate, practice, schedule, sketch, solve, use</a:t>
            </a:r>
          </a:p>
        </p:txBody>
      </p:sp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DD92D3F3-6503-4583-8EB5-367EEEE1883C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60174BA-EEAC-3901-D302-5A5D0D4A5C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6532" y="4102100"/>
            <a:ext cx="797036" cy="946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98162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IE" dirty="0"/>
              <a:t>Learning Outcomes</a:t>
            </a:r>
            <a:endParaRPr dirty="0"/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xfrm>
            <a:off x="311700" y="1093955"/>
            <a:ext cx="8520600" cy="358035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We know what these are:</a:t>
            </a:r>
            <a:endParaRPr lang="en-US" sz="2400" dirty="0"/>
          </a:p>
        </p:txBody>
      </p:sp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DD92D3F3-6503-4583-8EB5-367EEEE1883C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B3B4BC1-3F86-834D-25B8-00299E9750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6532" y="4102100"/>
            <a:ext cx="797036" cy="946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48766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GB" altLang="en-US" dirty="0"/>
              <a:t>Bloom’s Taxonomy</a:t>
            </a:r>
            <a:endParaRPr dirty="0"/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xfrm>
            <a:off x="311700" y="1093955"/>
            <a:ext cx="8520600" cy="358035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800" b="1" dirty="0"/>
              <a:t>Comprehension</a:t>
            </a:r>
            <a:r>
              <a:rPr lang="en-US" sz="2800" dirty="0"/>
              <a:t>: classify, describe, discuss, explain, express, identify, indicate, locate, recognize, report, restate, review</a:t>
            </a:r>
          </a:p>
        </p:txBody>
      </p:sp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DD92D3F3-6503-4583-8EB5-367EEEE1883C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1913949-E500-248C-0AE3-3C846B6BBA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6532" y="4102100"/>
            <a:ext cx="797036" cy="946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42037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GB" altLang="en-US" dirty="0"/>
              <a:t>Bloom’s Taxonomy</a:t>
            </a:r>
            <a:endParaRPr dirty="0"/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xfrm>
            <a:off x="311700" y="1093955"/>
            <a:ext cx="8520600" cy="358035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800" b="1" dirty="0"/>
              <a:t>Knowledge</a:t>
            </a:r>
            <a:r>
              <a:rPr lang="en-US" sz="2800" dirty="0"/>
              <a:t>: arrange, define, duplicate, label, list, memorize, name, order, recognize, relate, recall, repeat, reproduce, state</a:t>
            </a:r>
          </a:p>
        </p:txBody>
      </p:sp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DD92D3F3-6503-4583-8EB5-367EEEE1883C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C1B2A04-F1B9-B031-909A-AAB4EA97EC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6532" y="4102100"/>
            <a:ext cx="797036" cy="946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75111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Image result for that's all folks">
            <a:extLst>
              <a:ext uri="{FF2B5EF4-FFF2-40B4-BE49-F238E27FC236}">
                <a16:creationId xmlns:a16="http://schemas.microsoft.com/office/drawing/2014/main" id="{4E5EAFC0-31C7-478B-AE1B-47A2464B55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4055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IE" dirty="0"/>
              <a:t>Learning Outcomes</a:t>
            </a:r>
            <a:endParaRPr dirty="0"/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xfrm>
            <a:off x="311700" y="1093955"/>
            <a:ext cx="8520600" cy="358035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000" dirty="0"/>
              <a:t>On successful completion of this module the learner will be able to:</a:t>
            </a:r>
          </a:p>
          <a:p>
            <a:endParaRPr lang="en-US" sz="2000" dirty="0"/>
          </a:p>
          <a:p>
            <a:pPr marL="114300" indent="0">
              <a:buNone/>
            </a:pPr>
            <a:r>
              <a:rPr lang="en-US" dirty="0"/>
              <a:t>1. </a:t>
            </a:r>
            <a:r>
              <a:rPr lang="en-US" b="1" dirty="0"/>
              <a:t>Demonstrate</a:t>
            </a:r>
            <a:r>
              <a:rPr lang="en-US" dirty="0"/>
              <a:t> a clear understanding of the principles of blended learning, and how they relate to a variety of technology-related situations.</a:t>
            </a:r>
          </a:p>
          <a:p>
            <a:pPr marL="114300" indent="0">
              <a:buNone/>
            </a:pPr>
            <a:r>
              <a:rPr lang="en-US" dirty="0"/>
              <a:t>2. Critically </a:t>
            </a:r>
            <a:r>
              <a:rPr lang="en-US" b="1" dirty="0"/>
              <a:t>assess</a:t>
            </a:r>
            <a:r>
              <a:rPr lang="en-US" dirty="0"/>
              <a:t> and </a:t>
            </a:r>
            <a:r>
              <a:rPr lang="en-US" b="1" dirty="0"/>
              <a:t>evaluate</a:t>
            </a:r>
            <a:r>
              <a:rPr lang="en-US" dirty="0"/>
              <a:t> existing blended learning case studies.</a:t>
            </a:r>
          </a:p>
          <a:p>
            <a:pPr marL="114300" indent="0">
              <a:buNone/>
            </a:pPr>
            <a:r>
              <a:rPr lang="en-US" dirty="0"/>
              <a:t>3. </a:t>
            </a:r>
            <a:r>
              <a:rPr lang="en-US" b="1" dirty="0"/>
              <a:t>Select</a:t>
            </a:r>
            <a:r>
              <a:rPr lang="en-US" dirty="0"/>
              <a:t> and </a:t>
            </a:r>
            <a:r>
              <a:rPr lang="en-US" b="1" dirty="0"/>
              <a:t>evaluate</a:t>
            </a:r>
            <a:r>
              <a:rPr lang="en-US" dirty="0"/>
              <a:t> the use of different technological solutions for a specific blended context.</a:t>
            </a:r>
          </a:p>
          <a:p>
            <a:pPr marL="114300" indent="0">
              <a:buNone/>
            </a:pPr>
            <a:r>
              <a:rPr lang="en-US" dirty="0"/>
              <a:t>4. </a:t>
            </a:r>
            <a:r>
              <a:rPr lang="en-US" b="1" dirty="0"/>
              <a:t>Compare</a:t>
            </a:r>
            <a:r>
              <a:rPr lang="en-US" dirty="0"/>
              <a:t> and </a:t>
            </a:r>
            <a:r>
              <a:rPr lang="en-US" b="1" dirty="0"/>
              <a:t>contrast</a:t>
            </a:r>
            <a:r>
              <a:rPr lang="en-US" dirty="0"/>
              <a:t> traditional teaching approaches to blended approaches.</a:t>
            </a:r>
          </a:p>
        </p:txBody>
      </p:sp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DD92D3F3-6503-4583-8EB5-367EEEE1883C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D21688A-7C1D-4C80-6C11-EC90C37426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6532" y="4102100"/>
            <a:ext cx="797036" cy="946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9125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IE" dirty="0"/>
              <a:t>Learning Outcomes</a:t>
            </a:r>
            <a:endParaRPr dirty="0"/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xfrm>
            <a:off x="311700" y="1093955"/>
            <a:ext cx="8520600" cy="358035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000" dirty="0"/>
              <a:t>How to write Learning outcomes: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We typically write 3-7 learning outcomes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We begin with a verb (one of Bloom’s)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Limit the length of each learning outcome to about 400 characters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Exclude special characters (e.g., accents, </a:t>
            </a:r>
            <a:r>
              <a:rPr lang="en-US" sz="1800" dirty="0" err="1"/>
              <a:t>umlats</a:t>
            </a:r>
            <a:r>
              <a:rPr lang="en-US" sz="1800" dirty="0"/>
              <a:t>, ampersands, etc.)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Exclude special formatting (e.g., dashes, numbering, etc.)</a:t>
            </a:r>
          </a:p>
        </p:txBody>
      </p:sp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DD92D3F3-6503-4583-8EB5-367EEEE1883C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05C8CB8-CA34-A7D1-AE0B-D56CEF1939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6532" y="4102100"/>
            <a:ext cx="797036" cy="946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55610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2BB70DB-0FDE-4C87-9BA4-79AE7957D9A7}"/>
              </a:ext>
            </a:extLst>
          </p:cNvPr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735C3F"/>
          </a:solidFill>
          <a:ln>
            <a:solidFill>
              <a:srgbClr val="261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E" sz="1050"/>
          </a:p>
        </p:txBody>
      </p:sp>
      <p:pic>
        <p:nvPicPr>
          <p:cNvPr id="9221" name="Picture 4" descr="Bloom">
            <a:extLst>
              <a:ext uri="{FF2B5EF4-FFF2-40B4-BE49-F238E27FC236}">
                <a16:creationId xmlns:a16="http://schemas.microsoft.com/office/drawing/2014/main" id="{5F4C7B1A-65EC-4844-B4A7-C98D834467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1995" y="44527"/>
            <a:ext cx="3713279" cy="50544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6D3E8DC-9399-4A17-90A4-3F5ED89D2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Benjamin S. Bloom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E96B51-4758-449F-BE2A-24DA5DD7480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>
                <a:solidFill>
                  <a:schemeClr val="bg1"/>
                </a:solidFill>
              </a:rPr>
              <a:t>Born: Feb 21, 1913 </a:t>
            </a:r>
          </a:p>
          <a:p>
            <a:r>
              <a:rPr lang="en-US" sz="2000" dirty="0">
                <a:solidFill>
                  <a:schemeClr val="bg1"/>
                </a:solidFill>
              </a:rPr>
              <a:t>Died: Sept 13, 1999 </a:t>
            </a:r>
          </a:p>
          <a:p>
            <a:r>
              <a:rPr lang="en-US" sz="2000" dirty="0">
                <a:solidFill>
                  <a:schemeClr val="bg1"/>
                </a:solidFill>
              </a:rPr>
              <a:t>Born in Lansford, Pennsylvania.</a:t>
            </a:r>
          </a:p>
          <a:p>
            <a:r>
              <a:rPr lang="en-US" sz="2000" dirty="0">
                <a:solidFill>
                  <a:schemeClr val="bg1"/>
                </a:solidFill>
              </a:rPr>
              <a:t>Educational psychologist</a:t>
            </a:r>
          </a:p>
          <a:p>
            <a:r>
              <a:rPr lang="en-US" sz="2000" dirty="0">
                <a:solidFill>
                  <a:schemeClr val="bg1"/>
                </a:solidFill>
              </a:rPr>
              <a:t>Editor of “</a:t>
            </a:r>
            <a:r>
              <a:rPr lang="en-US" sz="2000" i="1" dirty="0">
                <a:solidFill>
                  <a:schemeClr val="bg1"/>
                </a:solidFill>
              </a:rPr>
              <a:t>Taxonomy of Educational Objectives, Handbook 1: Cognitive Domain</a:t>
            </a:r>
            <a:r>
              <a:rPr lang="en-US" sz="2000" dirty="0">
                <a:solidFill>
                  <a:schemeClr val="bg1"/>
                </a:solidFill>
              </a:rPr>
              <a:t>” (1956)</a:t>
            </a:r>
            <a:endParaRPr lang="en-IE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GB" altLang="en-US" dirty="0"/>
              <a:t>Bloom’s Taxonomy</a:t>
            </a:r>
            <a:endParaRPr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DB5AB6-BDF2-45E4-8427-FF314647907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/>
              <a:t>In 1956 Bloom helped developed a taxonomy of cognitive objectives in “Taxonomy of Educational Objectives, Handbook 1”</a:t>
            </a:r>
          </a:p>
          <a:p>
            <a:r>
              <a:rPr lang="en-US" sz="2000" dirty="0"/>
              <a:t>As a means of expressing qualitatively different kinds of thinking</a:t>
            </a:r>
          </a:p>
          <a:p>
            <a:endParaRPr lang="en-IE" dirty="0"/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DD92D3F3-6503-4583-8EB5-367EEEE1883C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</a:p>
        </p:txBody>
      </p:sp>
      <p:pic>
        <p:nvPicPr>
          <p:cNvPr id="1026" name="Picture 2" descr="Image result for “Taxonomy of Educational Objectives, Handbook 1: Cognitive Domain”">
            <a:extLst>
              <a:ext uri="{FF2B5EF4-FFF2-40B4-BE49-F238E27FC236}">
                <a16:creationId xmlns:a16="http://schemas.microsoft.com/office/drawing/2014/main" id="{46E64274-FE6B-4908-948E-47085DC4A1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1493" y="569100"/>
            <a:ext cx="2275514" cy="348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E53C0AB4-B796-C9EC-ECA5-2D7B8975FF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6532" y="4110264"/>
            <a:ext cx="797036" cy="946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83953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GB" altLang="en-US" dirty="0"/>
              <a:t>Bloom’s Taxonomy</a:t>
            </a:r>
            <a:endParaRPr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DB5AB6-BDF2-45E4-8427-FF314647907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/>
              <a:t>It’s been adapted for classroom use as a planning tool and is one of the most universally applied models </a:t>
            </a:r>
          </a:p>
          <a:p>
            <a:r>
              <a:rPr lang="en-US" sz="2000" dirty="0"/>
              <a:t>Provides a way of organizing thinking skills into six levels, from basic to the more complex levels of thinking</a:t>
            </a:r>
          </a:p>
          <a:p>
            <a:endParaRPr lang="en-IE" dirty="0"/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DD92D3F3-6503-4583-8EB5-367EEEE1883C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</a:p>
        </p:txBody>
      </p:sp>
      <p:pic>
        <p:nvPicPr>
          <p:cNvPr id="1026" name="Picture 2" descr="Image result for “Taxonomy of Educational Objectives, Handbook 1: Cognitive Domain”">
            <a:extLst>
              <a:ext uri="{FF2B5EF4-FFF2-40B4-BE49-F238E27FC236}">
                <a16:creationId xmlns:a16="http://schemas.microsoft.com/office/drawing/2014/main" id="{46E64274-FE6B-4908-948E-47085DC4A1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1493" y="569100"/>
            <a:ext cx="2275514" cy="348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4791115B-6BB7-9826-89A8-5518411DBC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6532" y="4102100"/>
            <a:ext cx="797036" cy="946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2589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GB" altLang="en-US" dirty="0"/>
              <a:t>Bloom’s Taxonomy</a:t>
            </a:r>
            <a:endParaRPr dirty="0"/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xfrm>
            <a:off x="311700" y="1093955"/>
            <a:ext cx="8520600" cy="358035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400" dirty="0"/>
              <a:t>Evaluation</a:t>
            </a:r>
          </a:p>
          <a:p>
            <a:r>
              <a:rPr lang="en-US" sz="2400" dirty="0"/>
              <a:t>Synthesis</a:t>
            </a:r>
          </a:p>
          <a:p>
            <a:r>
              <a:rPr lang="en-US" sz="2400" dirty="0"/>
              <a:t>Analysis</a:t>
            </a:r>
          </a:p>
          <a:p>
            <a:r>
              <a:rPr lang="en-US" sz="2400" dirty="0"/>
              <a:t>Application</a:t>
            </a:r>
          </a:p>
          <a:p>
            <a:r>
              <a:rPr lang="en-US" sz="2400" dirty="0"/>
              <a:t>Comprehension</a:t>
            </a:r>
          </a:p>
          <a:p>
            <a:r>
              <a:rPr lang="en-US" sz="2400" dirty="0"/>
              <a:t>Knowledge</a:t>
            </a:r>
          </a:p>
        </p:txBody>
      </p:sp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DD92D3F3-6503-4583-8EB5-367EEEE1883C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</a:p>
        </p:txBody>
      </p:sp>
      <p:sp>
        <p:nvSpPr>
          <p:cNvPr id="8" name="AutoShape 11">
            <a:extLst>
              <a:ext uri="{FF2B5EF4-FFF2-40B4-BE49-F238E27FC236}">
                <a16:creationId xmlns:a16="http://schemas.microsoft.com/office/drawing/2014/main" id="{4084E564-8CEB-4314-907F-A006C2F8F5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42449" y="1036161"/>
            <a:ext cx="462097" cy="2921864"/>
          </a:xfrm>
          <a:prstGeom prst="upArrow">
            <a:avLst>
              <a:gd name="adj1" fmla="val 50000"/>
              <a:gd name="adj2" fmla="val 193750"/>
            </a:avLst>
          </a:prstGeom>
          <a:solidFill>
            <a:schemeClr val="tx2"/>
          </a:solidFill>
          <a:ln w="9525">
            <a:solidFill>
              <a:schemeClr val="accent5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IE" altLang="en-US"/>
          </a:p>
        </p:txBody>
      </p:sp>
      <p:sp>
        <p:nvSpPr>
          <p:cNvPr id="9" name="WordArt 13">
            <a:extLst>
              <a:ext uri="{FF2B5EF4-FFF2-40B4-BE49-F238E27FC236}">
                <a16:creationId xmlns:a16="http://schemas.microsoft.com/office/drawing/2014/main" id="{B0ADC66B-8D69-4F4B-A56F-8780FDF2DEE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910351" y="2258407"/>
            <a:ext cx="4818197" cy="47737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IE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</a:rPr>
              <a:t>Higher-order thinking</a:t>
            </a:r>
          </a:p>
        </p:txBody>
      </p:sp>
      <p:sp>
        <p:nvSpPr>
          <p:cNvPr id="10" name="AutoShape 14">
            <a:extLst>
              <a:ext uri="{FF2B5EF4-FFF2-40B4-BE49-F238E27FC236}">
                <a16:creationId xmlns:a16="http://schemas.microsoft.com/office/drawing/2014/main" id="{6ADC8334-63ED-40A9-A25D-38B510B89468}"/>
              </a:ext>
            </a:extLst>
          </p:cNvPr>
          <p:cNvSpPr>
            <a:spLocks/>
          </p:cNvSpPr>
          <p:nvPr/>
        </p:nvSpPr>
        <p:spPr bwMode="auto">
          <a:xfrm>
            <a:off x="145997" y="1238640"/>
            <a:ext cx="537882" cy="1208426"/>
          </a:xfrm>
          <a:prstGeom prst="leftBrace">
            <a:avLst>
              <a:gd name="adj1" fmla="val 100000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IE" alt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98BFC09-EA56-AAC2-0C77-403466B4F8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6532" y="4102100"/>
            <a:ext cx="797036" cy="946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79144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GB" altLang="en-US" dirty="0"/>
              <a:t>Bloom’s Taxonomy</a:t>
            </a:r>
            <a:endParaRPr dirty="0"/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xfrm>
            <a:off x="311700" y="1093955"/>
            <a:ext cx="8520600" cy="358035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800" b="1" dirty="0"/>
              <a:t>Evaluation</a:t>
            </a:r>
            <a:r>
              <a:rPr lang="en-US" sz="2800" dirty="0"/>
              <a:t>: compare and discriminate between ideas, assess value of theories, presentations make choices based on reasoned argument, verify value of evidence, recognize subjectivity </a:t>
            </a:r>
          </a:p>
        </p:txBody>
      </p:sp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DD92D3F3-6503-4583-8EB5-367EEEE1883C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27553AC-8C91-3F96-5E55-B9BF27A6A3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6532" y="4102100"/>
            <a:ext cx="797036" cy="946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0401319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</TotalTime>
  <Words>802</Words>
  <Application>Microsoft Office PowerPoint</Application>
  <PresentationFormat>On-screen Show (16:9)</PresentationFormat>
  <Paragraphs>88</Paragraphs>
  <Slides>22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Arial Black</vt:lpstr>
      <vt:lpstr>Roboto</vt:lpstr>
      <vt:lpstr>Times New Roman</vt:lpstr>
      <vt:lpstr>Simple Light</vt:lpstr>
      <vt:lpstr>Blended Learning International Train the Train (BLITT)</vt:lpstr>
      <vt:lpstr>Learning Outcomes</vt:lpstr>
      <vt:lpstr>Learning Outcomes</vt:lpstr>
      <vt:lpstr>Learning Outcomes</vt:lpstr>
      <vt:lpstr>Benjamin S. Bloom</vt:lpstr>
      <vt:lpstr>Bloom’s Taxonomy</vt:lpstr>
      <vt:lpstr>Bloom’s Taxonomy</vt:lpstr>
      <vt:lpstr>Bloom’s Taxonomy</vt:lpstr>
      <vt:lpstr>Bloom’s Taxonomy</vt:lpstr>
      <vt:lpstr>Bloom’s Taxonomy</vt:lpstr>
      <vt:lpstr>Bloom’s Taxonomy</vt:lpstr>
      <vt:lpstr>Bloom’s Taxonomy</vt:lpstr>
      <vt:lpstr>Bloom’s Taxonomy</vt:lpstr>
      <vt:lpstr>Bloom’s Taxonomy</vt:lpstr>
      <vt:lpstr>Bloom’s Taxonomy</vt:lpstr>
      <vt:lpstr>Bloom’s Taxonomy</vt:lpstr>
      <vt:lpstr>Bloom’s Taxonomy</vt:lpstr>
      <vt:lpstr>Bloom’s Taxonomy</vt:lpstr>
      <vt:lpstr>Bloom’s Taxonomy</vt:lpstr>
      <vt:lpstr>Bloom’s Taxonomy</vt:lpstr>
      <vt:lpstr>Bloom’s Taxonomy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Quality Blended Learning</dc:title>
  <cp:lastModifiedBy>Damian T. Gordon</cp:lastModifiedBy>
  <cp:revision>37</cp:revision>
  <dcterms:modified xsi:type="dcterms:W3CDTF">2022-11-13T16:22:04Z</dcterms:modified>
</cp:coreProperties>
</file>