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sldIdLst>
    <p:sldId id="282" r:id="rId2"/>
    <p:sldId id="259" r:id="rId3"/>
    <p:sldId id="288" r:id="rId4"/>
    <p:sldId id="289" r:id="rId5"/>
    <p:sldId id="302" r:id="rId6"/>
    <p:sldId id="303" r:id="rId7"/>
    <p:sldId id="331" r:id="rId8"/>
    <p:sldId id="304" r:id="rId9"/>
    <p:sldId id="305" r:id="rId10"/>
    <p:sldId id="306" r:id="rId11"/>
    <p:sldId id="307" r:id="rId12"/>
    <p:sldId id="308" r:id="rId13"/>
    <p:sldId id="309" r:id="rId14"/>
    <p:sldId id="333" r:id="rId15"/>
    <p:sldId id="332" r:id="rId16"/>
    <p:sldId id="334" r:id="rId17"/>
    <p:sldId id="311" r:id="rId18"/>
    <p:sldId id="291" r:id="rId19"/>
    <p:sldId id="292" r:id="rId20"/>
    <p:sldId id="293" r:id="rId21"/>
    <p:sldId id="295" r:id="rId22"/>
    <p:sldId id="296" r:id="rId23"/>
    <p:sldId id="297" r:id="rId24"/>
    <p:sldId id="314" r:id="rId25"/>
    <p:sldId id="317" r:id="rId26"/>
    <p:sldId id="318" r:id="rId27"/>
    <p:sldId id="319" r:id="rId28"/>
    <p:sldId id="320" r:id="rId29"/>
    <p:sldId id="323" r:id="rId30"/>
    <p:sldId id="321" r:id="rId31"/>
    <p:sldId id="322" r:id="rId32"/>
    <p:sldId id="324" r:id="rId33"/>
    <p:sldId id="326" r:id="rId34"/>
    <p:sldId id="327" r:id="rId35"/>
    <p:sldId id="329" r:id="rId36"/>
    <p:sldId id="325" r:id="rId37"/>
    <p:sldId id="328" r:id="rId38"/>
    <p:sldId id="330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090A2-BDBA-46E5-A2C1-228A365C0980}" v="3" dt="2022-11-22T08:57:03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4A3090A2-BDBA-46E5-A2C1-228A365C0980}"/>
    <pc:docChg chg="addSld modSld">
      <pc:chgData name="Damian T. Gordon" userId="7469c87ffe94b59c" providerId="LiveId" clId="{4A3090A2-BDBA-46E5-A2C1-228A365C0980}" dt="2022-11-22T08:57:03.672" v="2"/>
      <pc:docMkLst>
        <pc:docMk/>
      </pc:docMkLst>
      <pc:sldChg chg="add">
        <pc:chgData name="Damian T. Gordon" userId="7469c87ffe94b59c" providerId="LiveId" clId="{4A3090A2-BDBA-46E5-A2C1-228A365C0980}" dt="2022-11-22T08:56:32.741" v="0"/>
        <pc:sldMkLst>
          <pc:docMk/>
          <pc:sldMk cId="0" sldId="335"/>
        </pc:sldMkLst>
      </pc:sldChg>
      <pc:sldChg chg="add">
        <pc:chgData name="Damian T. Gordon" userId="7469c87ffe94b59c" providerId="LiveId" clId="{4A3090A2-BDBA-46E5-A2C1-228A365C0980}" dt="2022-11-22T08:56:32.741" v="0"/>
        <pc:sldMkLst>
          <pc:docMk/>
          <pc:sldMk cId="1103107862" sldId="336"/>
        </pc:sldMkLst>
      </pc:sldChg>
      <pc:sldChg chg="add">
        <pc:chgData name="Damian T. Gordon" userId="7469c87ffe94b59c" providerId="LiveId" clId="{4A3090A2-BDBA-46E5-A2C1-228A365C0980}" dt="2022-11-22T08:56:32.741" v="0"/>
        <pc:sldMkLst>
          <pc:docMk/>
          <pc:sldMk cId="1125686047" sldId="337"/>
        </pc:sldMkLst>
      </pc:sldChg>
      <pc:sldChg chg="add">
        <pc:chgData name="Damian T. Gordon" userId="7469c87ffe94b59c" providerId="LiveId" clId="{4A3090A2-BDBA-46E5-A2C1-228A365C0980}" dt="2022-11-22T08:56:32.741" v="0"/>
        <pc:sldMkLst>
          <pc:docMk/>
          <pc:sldMk cId="2232242708" sldId="338"/>
        </pc:sldMkLst>
      </pc:sldChg>
      <pc:sldChg chg="add">
        <pc:chgData name="Damian T. Gordon" userId="7469c87ffe94b59c" providerId="LiveId" clId="{4A3090A2-BDBA-46E5-A2C1-228A365C0980}" dt="2022-11-22T08:56:32.741" v="0"/>
        <pc:sldMkLst>
          <pc:docMk/>
          <pc:sldMk cId="2947370159" sldId="339"/>
        </pc:sldMkLst>
      </pc:sldChg>
      <pc:sldChg chg="add">
        <pc:chgData name="Damian T. Gordon" userId="7469c87ffe94b59c" providerId="LiveId" clId="{4A3090A2-BDBA-46E5-A2C1-228A365C0980}" dt="2022-11-22T08:56:32.741" v="0"/>
        <pc:sldMkLst>
          <pc:docMk/>
          <pc:sldMk cId="2359075238" sldId="340"/>
        </pc:sldMkLst>
      </pc:sldChg>
      <pc:sldChg chg="add">
        <pc:chgData name="Damian T. Gordon" userId="7469c87ffe94b59c" providerId="LiveId" clId="{4A3090A2-BDBA-46E5-A2C1-228A365C0980}" dt="2022-11-22T08:56:32.741" v="0"/>
        <pc:sldMkLst>
          <pc:docMk/>
          <pc:sldMk cId="1386965555" sldId="341"/>
        </pc:sldMkLst>
      </pc:sldChg>
      <pc:sldChg chg="add">
        <pc:chgData name="Damian T. Gordon" userId="7469c87ffe94b59c" providerId="LiveId" clId="{4A3090A2-BDBA-46E5-A2C1-228A365C0980}" dt="2022-11-22T08:56:32.741" v="0"/>
        <pc:sldMkLst>
          <pc:docMk/>
          <pc:sldMk cId="82772228" sldId="342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0" sldId="343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3722034407" sldId="354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1072374966" sldId="355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2378780700" sldId="356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1496282580" sldId="357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2198249059" sldId="358"/>
        </pc:sldMkLst>
      </pc:sldChg>
      <pc:sldChg chg="add">
        <pc:chgData name="Damian T. Gordon" userId="7469c87ffe94b59c" providerId="LiveId" clId="{4A3090A2-BDBA-46E5-A2C1-228A365C0980}" dt="2022-11-22T08:56:48.890" v="1"/>
        <pc:sldMkLst>
          <pc:docMk/>
          <pc:sldMk cId="1649831987" sldId="359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0" sldId="360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2980795461" sldId="361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845813541" sldId="362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1526525772" sldId="363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2666973829" sldId="364"/>
        </pc:sldMkLst>
      </pc:sldChg>
      <pc:sldChg chg="add">
        <pc:chgData name="Damian T. Gordon" userId="7469c87ffe94b59c" providerId="LiveId" clId="{4A3090A2-BDBA-46E5-A2C1-228A365C0980}" dt="2022-11-22T08:57:03.672" v="2"/>
        <pc:sldMkLst>
          <pc:docMk/>
          <pc:sldMk cId="298395630" sldId="365"/>
        </pc:sldMkLst>
      </pc:sldChg>
    </pc:docChg>
  </pc:docChgLst>
  <pc:docChgLst>
    <pc:chgData name="Damian T. Gordon" userId="7469c87ffe94b59c" providerId="LiveId" clId="{60AC4633-D0E2-4A8C-BF7B-50DA452F4306}"/>
    <pc:docChg chg="delSld">
      <pc:chgData name="Damian T. Gordon" userId="7469c87ffe94b59c" providerId="LiveId" clId="{60AC4633-D0E2-4A8C-BF7B-50DA452F4306}" dt="2022-11-22T08:59:17.379" v="0" actId="47"/>
      <pc:docMkLst>
        <pc:docMk/>
      </pc:docMkLst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0" sldId="343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3722034407" sldId="354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1072374966" sldId="355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2378780700" sldId="356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1496282580" sldId="357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2198249059" sldId="358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1649831987" sldId="359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0" sldId="360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2980795461" sldId="361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845813541" sldId="362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1526525772" sldId="363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2666973829" sldId="364"/>
        </pc:sldMkLst>
      </pc:sldChg>
      <pc:sldChg chg="del">
        <pc:chgData name="Damian T. Gordon" userId="7469c87ffe94b59c" providerId="LiveId" clId="{60AC4633-D0E2-4A8C-BF7B-50DA452F4306}" dt="2022-11-22T08:59:17.379" v="0" actId="47"/>
        <pc:sldMkLst>
          <pc:docMk/>
          <pc:sldMk cId="298395630" sldId="365"/>
        </pc:sldMkLst>
      </pc:sldChg>
      <pc:sldMasterChg chg="delSldLayout">
        <pc:chgData name="Damian T. Gordon" userId="7469c87ffe94b59c" providerId="LiveId" clId="{60AC4633-D0E2-4A8C-BF7B-50DA452F4306}" dt="2022-11-22T08:59:17.379" v="0" actId="47"/>
        <pc:sldMasterMkLst>
          <pc:docMk/>
          <pc:sldMasterMk cId="0" sldId="2147483659"/>
        </pc:sldMasterMkLst>
        <pc:sldLayoutChg chg="del">
          <pc:chgData name="Damian T. Gordon" userId="7469c87ffe94b59c" providerId="LiveId" clId="{60AC4633-D0E2-4A8C-BF7B-50DA452F4306}" dt="2022-11-22T08:59:17.379" v="0" actId="47"/>
          <pc:sldLayoutMkLst>
            <pc:docMk/>
            <pc:sldMasterMk cId="0" sldId="2147483659"/>
            <pc:sldLayoutMk cId="0" sldId="2147483651"/>
          </pc:sldLayoutMkLst>
        </pc:sldLayoutChg>
      </pc:sldMasterChg>
    </pc:docChg>
  </pc:docChgLst>
  <pc:docChgLst>
    <pc:chgData name="Damian T. Gordon" userId="7469c87ffe94b59c" providerId="LiveId" clId="{C847B7FD-C181-4F90-8B7B-BA429948770D}"/>
    <pc:docChg chg="undo custSel addSld delSld modSld sldOrd">
      <pc:chgData name="Damian T. Gordon" userId="7469c87ffe94b59c" providerId="LiveId" clId="{C847B7FD-C181-4F90-8B7B-BA429948770D}" dt="2022-11-12T17:36:26.927" v="339" actId="404"/>
      <pc:docMkLst>
        <pc:docMk/>
      </pc:docMkLst>
      <pc:sldChg chg="addSp delSp modSp add mod">
        <pc:chgData name="Damian T. Gordon" userId="7469c87ffe94b59c" providerId="LiveId" clId="{C847B7FD-C181-4F90-8B7B-BA429948770D}" dt="2022-11-10T09:55:05.164" v="300" actId="1076"/>
        <pc:sldMkLst>
          <pc:docMk/>
          <pc:sldMk cId="0" sldId="259"/>
        </pc:sldMkLst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4" creationId="{E33F5CA8-EE48-8AF2-5BB3-9496FFE34F50}"/>
          </ac:spMkLst>
        </pc:spChg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5" creationId="{1AAF899A-5355-F4A7-C797-5187C64C91E3}"/>
          </ac:spMkLst>
        </pc:spChg>
        <pc:spChg chg="add mod">
          <ac:chgData name="Damian T. Gordon" userId="7469c87ffe94b59c" providerId="LiveId" clId="{C847B7FD-C181-4F90-8B7B-BA429948770D}" dt="2022-11-10T09:54:53.696" v="298"/>
          <ac:spMkLst>
            <pc:docMk/>
            <pc:sldMk cId="0" sldId="259"/>
            <ac:spMk id="6" creationId="{06555E45-CDA3-F869-3EAC-40D154D18BDF}"/>
          </ac:spMkLst>
        </pc:spChg>
        <pc:spChg chg="del">
          <ac:chgData name="Damian T. Gordon" userId="7469c87ffe94b59c" providerId="LiveId" clId="{C847B7FD-C181-4F90-8B7B-BA429948770D}" dt="2022-11-10T09:54:19.338" v="291" actId="478"/>
          <ac:spMkLst>
            <pc:docMk/>
            <pc:sldMk cId="0" sldId="259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16.165" v="290" actId="478"/>
          <ac:spMkLst>
            <pc:docMk/>
            <pc:sldMk cId="0" sldId="259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13.095" v="289" actId="478"/>
          <ac:spMkLst>
            <pc:docMk/>
            <pc:sldMk cId="0" sldId="259"/>
            <ac:spMk id="94" creationId="{00000000-0000-0000-0000-000000000000}"/>
          </ac:spMkLst>
        </pc:spChg>
        <pc:picChg chg="mod">
          <ac:chgData name="Damian T. Gordon" userId="7469c87ffe94b59c" providerId="LiveId" clId="{C847B7FD-C181-4F90-8B7B-BA429948770D}" dt="2022-11-10T09:55:05.164" v="300" actId="1076"/>
          <ac:picMkLst>
            <pc:docMk/>
            <pc:sldMk cId="0" sldId="259"/>
            <ac:picMk id="2" creationId="{827E5A23-3EB3-8199-FFD9-3289EA04D00A}"/>
          </ac:picMkLst>
        </pc:picChg>
        <pc:picChg chg="mod">
          <ac:chgData name="Damian T. Gordon" userId="7469c87ffe94b59c" providerId="LiveId" clId="{C847B7FD-C181-4F90-8B7B-BA429948770D}" dt="2022-11-10T09:55:00.037" v="299" actId="1076"/>
          <ac:picMkLst>
            <pc:docMk/>
            <pc:sldMk cId="0" sldId="259"/>
            <ac:picMk id="3" creationId="{C9108BA3-58A0-27B1-F590-98A3D3D833F1}"/>
          </ac:picMkLst>
        </pc:picChg>
        <pc:picChg chg="add mod">
          <ac:chgData name="Damian T. Gordon" userId="7469c87ffe94b59c" providerId="LiveId" clId="{C847B7FD-C181-4F90-8B7B-BA429948770D}" dt="2022-11-10T09:54:53.696" v="298"/>
          <ac:picMkLst>
            <pc:docMk/>
            <pc:sldMk cId="0" sldId="259"/>
            <ac:picMk id="7" creationId="{A1F88374-A5A1-7783-9865-48716B3E1874}"/>
          </ac:picMkLst>
        </pc:picChg>
      </pc:sldChg>
      <pc:sldChg chg="addSp delSp modSp mod">
        <pc:chgData name="Damian T. Gordon" userId="7469c87ffe94b59c" providerId="LiveId" clId="{C847B7FD-C181-4F90-8B7B-BA429948770D}" dt="2022-11-12T17:36:26.927" v="339" actId="404"/>
        <pc:sldMkLst>
          <pc:docMk/>
          <pc:sldMk cId="0" sldId="282"/>
        </pc:sldMkLst>
        <pc:spChg chg="mod">
          <ac:chgData name="Damian T. Gordon" userId="7469c87ffe94b59c" providerId="LiveId" clId="{C847B7FD-C181-4F90-8B7B-BA429948770D}" dt="2022-11-12T17:36:26.927" v="339" actId="404"/>
          <ac:spMkLst>
            <pc:docMk/>
            <pc:sldMk cId="0" sldId="282"/>
            <ac:spMk id="376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7:43.267" v="1"/>
          <ac:picMkLst>
            <pc:docMk/>
            <pc:sldMk cId="0" sldId="282"/>
            <ac:picMk id="2" creationId="{F5BD78D3-22B0-0E8B-6610-0CAE162D426E}"/>
          </ac:picMkLst>
        </pc:picChg>
        <pc:picChg chg="del">
          <ac:chgData name="Damian T. Gordon" userId="7469c87ffe94b59c" providerId="LiveId" clId="{C847B7FD-C181-4F90-8B7B-BA429948770D}" dt="2022-11-08T11:14:18.995" v="0" actId="478"/>
          <ac:picMkLst>
            <pc:docMk/>
            <pc:sldMk cId="0" sldId="282"/>
            <ac:picMk id="382" creationId="{00000000-0000-0000-0000-000000000000}"/>
          </ac:picMkLst>
        </pc:picChg>
      </pc:sldChg>
      <pc:sldChg chg="addSp delSp modSp add mod">
        <pc:chgData name="Damian T. Gordon" userId="7469c87ffe94b59c" providerId="LiveId" clId="{C847B7FD-C181-4F90-8B7B-BA429948770D}" dt="2022-11-10T09:55:32.861" v="305" actId="1076"/>
        <pc:sldMkLst>
          <pc:docMk/>
          <pc:sldMk cId="595010764" sldId="288"/>
        </pc:sldMkLst>
        <pc:spChg chg="mod">
          <ac:chgData name="Damian T. Gordon" userId="7469c87ffe94b59c" providerId="LiveId" clId="{C847B7FD-C181-4F90-8B7B-BA429948770D}" dt="2022-11-10T09:55:32.861" v="305" actId="1076"/>
          <ac:spMkLst>
            <pc:docMk/>
            <pc:sldMk cId="595010764" sldId="288"/>
            <ac:spMk id="2" creationId="{08AFCFC2-9A1A-55B1-4D25-37F865DD33CB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4" creationId="{DD0C5037-C1CC-6400-3946-B8F4E4CA88D7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5" creationId="{33EBF20D-2329-359B-8A2D-24D14E10F8BD}"/>
          </ac:spMkLst>
        </pc:spChg>
        <pc:spChg chg="add mod">
          <ac:chgData name="Damian T. Gordon" userId="7469c87ffe94b59c" providerId="LiveId" clId="{C847B7FD-C181-4F90-8B7B-BA429948770D}" dt="2022-11-10T09:55:08.532" v="301"/>
          <ac:spMkLst>
            <pc:docMk/>
            <pc:sldMk cId="595010764" sldId="288"/>
            <ac:spMk id="6" creationId="{3BF0452C-CB8F-5A9B-9BB1-B0397EEE6BFB}"/>
          </ac:spMkLst>
        </pc:spChg>
        <pc:spChg chg="del">
          <ac:chgData name="Damian T. Gordon" userId="7469c87ffe94b59c" providerId="LiveId" clId="{C847B7FD-C181-4F90-8B7B-BA429948770D}" dt="2022-11-10T09:54:25.804" v="293" actId="478"/>
          <ac:spMkLst>
            <pc:docMk/>
            <pc:sldMk cId="595010764" sldId="288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27.625" v="294" actId="478"/>
          <ac:spMkLst>
            <pc:docMk/>
            <pc:sldMk cId="595010764" sldId="288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23.349" v="292" actId="478"/>
          <ac:spMkLst>
            <pc:docMk/>
            <pc:sldMk cId="595010764" sldId="288"/>
            <ac:spMk id="94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55:15.860" v="302" actId="404"/>
          <ac:spMkLst>
            <pc:docMk/>
            <pc:sldMk cId="595010764" sldId="288"/>
            <ac:spMk id="101" creationId="{00000000-0000-0000-0000-000000000000}"/>
          </ac:spMkLst>
        </pc:spChg>
        <pc:grpChg chg="mod">
          <ac:chgData name="Damian T. Gordon" userId="7469c87ffe94b59c" providerId="LiveId" clId="{C847B7FD-C181-4F90-8B7B-BA429948770D}" dt="2022-11-10T09:55:32.861" v="305" actId="1076"/>
          <ac:grpSpMkLst>
            <pc:docMk/>
            <pc:sldMk cId="595010764" sldId="288"/>
            <ac:grpSpMk id="3" creationId="{7251B8C0-A8CD-9881-9F04-7F98402CB7F9}"/>
          </ac:grpSpMkLst>
        </pc:grpChg>
        <pc:picChg chg="add mod">
          <ac:chgData name="Damian T. Gordon" userId="7469c87ffe94b59c" providerId="LiveId" clId="{C847B7FD-C181-4F90-8B7B-BA429948770D}" dt="2022-11-10T09:55:08.532" v="301"/>
          <ac:picMkLst>
            <pc:docMk/>
            <pc:sldMk cId="595010764" sldId="288"/>
            <ac:picMk id="7" creationId="{B8BA8F45-515D-80B3-6D0B-0369F1096F18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26" creationId="{2DF35C51-49D5-2976-8245-DEEFF6376FFA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28" creationId="{CFC4B562-0E63-418C-6536-19409B50838A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0" creationId="{FCD42DC3-0FB5-E39A-A67A-E4B209864B65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2" creationId="{B53F494F-84C0-8996-350E-36ABFA278F28}"/>
          </ac:picMkLst>
        </pc:picChg>
        <pc:picChg chg="mod">
          <ac:chgData name="Damian T. Gordon" userId="7469c87ffe94b59c" providerId="LiveId" clId="{C847B7FD-C181-4F90-8B7B-BA429948770D}" dt="2022-11-10T09:55:32.861" v="305" actId="1076"/>
          <ac:picMkLst>
            <pc:docMk/>
            <pc:sldMk cId="595010764" sldId="288"/>
            <ac:picMk id="1034" creationId="{291552D9-9439-EE7B-88E1-2D857831B954}"/>
          </ac:picMkLst>
        </pc:picChg>
      </pc:sldChg>
      <pc:sldChg chg="addSp delSp modSp add mod">
        <pc:chgData name="Damian T. Gordon" userId="7469c87ffe94b59c" providerId="LiveId" clId="{C847B7FD-C181-4F90-8B7B-BA429948770D}" dt="2022-11-10T09:55:46.672" v="307" actId="404"/>
        <pc:sldMkLst>
          <pc:docMk/>
          <pc:sldMk cId="2647280082" sldId="289"/>
        </pc:sldMkLst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2" creationId="{A33DF1DE-AB4B-41DF-F27E-4781ABB4D2AD}"/>
          </ac:spMkLst>
        </pc:spChg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3" creationId="{6D703882-7D30-2667-B1CE-4664A96C2B97}"/>
          </ac:spMkLst>
        </pc:spChg>
        <pc:spChg chg="add mod">
          <ac:chgData name="Damian T. Gordon" userId="7469c87ffe94b59c" providerId="LiveId" clId="{C847B7FD-C181-4F90-8B7B-BA429948770D}" dt="2022-11-10T09:55:41.655" v="306"/>
          <ac:spMkLst>
            <pc:docMk/>
            <pc:sldMk cId="2647280082" sldId="289"/>
            <ac:spMk id="4" creationId="{12AF670B-084B-AFD9-0E0A-59F170858126}"/>
          </ac:spMkLst>
        </pc:spChg>
        <pc:spChg chg="del">
          <ac:chgData name="Damian T. Gordon" userId="7469c87ffe94b59c" providerId="LiveId" clId="{C847B7FD-C181-4F90-8B7B-BA429948770D}" dt="2022-11-10T09:54:31.978" v="296" actId="478"/>
          <ac:spMkLst>
            <pc:docMk/>
            <pc:sldMk cId="2647280082" sldId="289"/>
            <ac:spMk id="92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35.090" v="297" actId="478"/>
          <ac:spMkLst>
            <pc:docMk/>
            <pc:sldMk cId="2647280082" sldId="289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4:30.687" v="295" actId="478"/>
          <ac:spMkLst>
            <pc:docMk/>
            <pc:sldMk cId="2647280082" sldId="289"/>
            <ac:spMk id="94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55:46.672" v="307" actId="404"/>
          <ac:spMkLst>
            <pc:docMk/>
            <pc:sldMk cId="2647280082" sldId="289"/>
            <ac:spMk id="101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10T09:55:41.655" v="306"/>
          <ac:picMkLst>
            <pc:docMk/>
            <pc:sldMk cId="2647280082" sldId="289"/>
            <ac:picMk id="5" creationId="{9DB35021-4031-116B-3A1D-58BABF830014}"/>
          </ac:picMkLst>
        </pc:picChg>
      </pc:sldChg>
      <pc:sldChg chg="addSp delSp modSp mod">
        <pc:chgData name="Damian T. Gordon" userId="7469c87ffe94b59c" providerId="LiveId" clId="{C847B7FD-C181-4F90-8B7B-BA429948770D}" dt="2022-11-08T11:17:46.415" v="3"/>
        <pc:sldMkLst>
          <pc:docMk/>
          <pc:sldMk cId="2310252356" sldId="302"/>
        </pc:sldMkLst>
        <pc:picChg chg="add mod">
          <ac:chgData name="Damian T. Gordon" userId="7469c87ffe94b59c" providerId="LiveId" clId="{C847B7FD-C181-4F90-8B7B-BA429948770D}" dt="2022-11-08T11:17:46.415" v="3"/>
          <ac:picMkLst>
            <pc:docMk/>
            <pc:sldMk cId="2310252356" sldId="302"/>
            <ac:picMk id="3" creationId="{5855C6CA-E48D-4460-0F1C-3B49EA02124D}"/>
          </ac:picMkLst>
        </pc:picChg>
        <pc:picChg chg="del">
          <ac:chgData name="Damian T. Gordon" userId="7469c87ffe94b59c" providerId="LiveId" clId="{C847B7FD-C181-4F90-8B7B-BA429948770D}" dt="2022-11-08T11:17:45.981" v="2" actId="478"/>
          <ac:picMkLst>
            <pc:docMk/>
            <pc:sldMk cId="2310252356" sldId="30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09.113" v="175" actId="20577"/>
        <pc:sldMkLst>
          <pc:docMk/>
          <pc:sldMk cId="2011453906" sldId="304"/>
        </pc:sldMkLst>
        <pc:spChg chg="mod">
          <ac:chgData name="Damian T. Gordon" userId="7469c87ffe94b59c" providerId="LiveId" clId="{C847B7FD-C181-4F90-8B7B-BA429948770D}" dt="2022-11-10T09:48:09.113" v="175" actId="20577"/>
          <ac:spMkLst>
            <pc:docMk/>
            <pc:sldMk cId="2011453906" sldId="304"/>
            <ac:spMk id="8" creationId="{58DAEF8A-28F9-4FF3-BD8D-23BA5A207897}"/>
          </ac:spMkLst>
        </pc:spChg>
        <pc:picChg chg="add mod">
          <ac:chgData name="Damian T. Gordon" userId="7469c87ffe94b59c" providerId="LiveId" clId="{C847B7FD-C181-4F90-8B7B-BA429948770D}" dt="2022-11-08T11:17:53.227" v="7"/>
          <ac:picMkLst>
            <pc:docMk/>
            <pc:sldMk cId="2011453906" sldId="304"/>
            <ac:picMk id="2" creationId="{19CDF52D-B600-1902-B83B-5C4D62635B0D}"/>
          </ac:picMkLst>
        </pc:picChg>
        <pc:picChg chg="del">
          <ac:chgData name="Damian T. Gordon" userId="7469c87ffe94b59c" providerId="LiveId" clId="{C847B7FD-C181-4F90-8B7B-BA429948770D}" dt="2022-11-08T11:17:52.850" v="6" actId="478"/>
          <ac:picMkLst>
            <pc:docMk/>
            <pc:sldMk cId="2011453906" sldId="30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17.064" v="188" actId="20577"/>
        <pc:sldMkLst>
          <pc:docMk/>
          <pc:sldMk cId="1879289377" sldId="305"/>
        </pc:sldMkLst>
        <pc:spChg chg="mod">
          <ac:chgData name="Damian T. Gordon" userId="7469c87ffe94b59c" providerId="LiveId" clId="{C847B7FD-C181-4F90-8B7B-BA429948770D}" dt="2022-11-10T09:48:17.064" v="188" actId="20577"/>
          <ac:spMkLst>
            <pc:docMk/>
            <pc:sldMk cId="1879289377" sldId="305"/>
            <ac:spMk id="10" creationId="{9550BD8A-4A23-4713-A15B-61D5B0DE3E21}"/>
          </ac:spMkLst>
        </pc:spChg>
        <pc:picChg chg="add mod">
          <ac:chgData name="Damian T. Gordon" userId="7469c87ffe94b59c" providerId="LiveId" clId="{C847B7FD-C181-4F90-8B7B-BA429948770D}" dt="2022-11-08T11:17:56.030" v="9"/>
          <ac:picMkLst>
            <pc:docMk/>
            <pc:sldMk cId="1879289377" sldId="305"/>
            <ac:picMk id="2" creationId="{2BA7A1A7-E978-D1D1-8F89-0DF72CB16883}"/>
          </ac:picMkLst>
        </pc:picChg>
        <pc:picChg chg="del">
          <ac:chgData name="Damian T. Gordon" userId="7469c87ffe94b59c" providerId="LiveId" clId="{C847B7FD-C181-4F90-8B7B-BA429948770D}" dt="2022-11-08T11:17:55.657" v="8" actId="478"/>
          <ac:picMkLst>
            <pc:docMk/>
            <pc:sldMk cId="1879289377" sldId="30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8.787" v="11"/>
        <pc:sldMkLst>
          <pc:docMk/>
          <pc:sldMk cId="3295946617" sldId="306"/>
        </pc:sldMkLst>
        <pc:picChg chg="add mod">
          <ac:chgData name="Damian T. Gordon" userId="7469c87ffe94b59c" providerId="LiveId" clId="{C847B7FD-C181-4F90-8B7B-BA429948770D}" dt="2022-11-08T11:17:58.787" v="11"/>
          <ac:picMkLst>
            <pc:docMk/>
            <pc:sldMk cId="3295946617" sldId="306"/>
            <ac:picMk id="2" creationId="{AA6C2E7E-993C-8B5E-2BAA-654441E240F1}"/>
          </ac:picMkLst>
        </pc:picChg>
        <pc:picChg chg="del">
          <ac:chgData name="Damian T. Gordon" userId="7469c87ffe94b59c" providerId="LiveId" clId="{C847B7FD-C181-4F90-8B7B-BA429948770D}" dt="2022-11-08T11:17:58.509" v="10" actId="478"/>
          <ac:picMkLst>
            <pc:docMk/>
            <pc:sldMk cId="3295946617" sldId="30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28.406" v="201" actId="20577"/>
        <pc:sldMkLst>
          <pc:docMk/>
          <pc:sldMk cId="899303766" sldId="307"/>
        </pc:sldMkLst>
        <pc:spChg chg="mod">
          <ac:chgData name="Damian T. Gordon" userId="7469c87ffe94b59c" providerId="LiveId" clId="{C847B7FD-C181-4F90-8B7B-BA429948770D}" dt="2022-11-10T09:48:28.406" v="201" actId="20577"/>
          <ac:spMkLst>
            <pc:docMk/>
            <pc:sldMk cId="899303766" sldId="307"/>
            <ac:spMk id="12" creationId="{403455CF-D0AB-450C-9CC1-72425CA37A88}"/>
          </ac:spMkLst>
        </pc:spChg>
        <pc:picChg chg="add mod">
          <ac:chgData name="Damian T. Gordon" userId="7469c87ffe94b59c" providerId="LiveId" clId="{C847B7FD-C181-4F90-8B7B-BA429948770D}" dt="2022-11-08T11:18:01.545" v="13"/>
          <ac:picMkLst>
            <pc:docMk/>
            <pc:sldMk cId="899303766" sldId="307"/>
            <ac:picMk id="2" creationId="{97C8F445-1896-4656-C713-186C4810FA05}"/>
          </ac:picMkLst>
        </pc:picChg>
        <pc:picChg chg="del">
          <ac:chgData name="Damian T. Gordon" userId="7469c87ffe94b59c" providerId="LiveId" clId="{C847B7FD-C181-4F90-8B7B-BA429948770D}" dt="2022-11-08T11:18:01.220" v="12" actId="478"/>
          <ac:picMkLst>
            <pc:docMk/>
            <pc:sldMk cId="899303766" sldId="30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8:42.017" v="217" actId="20577"/>
        <pc:sldMkLst>
          <pc:docMk/>
          <pc:sldMk cId="3660992100" sldId="308"/>
        </pc:sldMkLst>
        <pc:spChg chg="mod">
          <ac:chgData name="Damian T. Gordon" userId="7469c87ffe94b59c" providerId="LiveId" clId="{C847B7FD-C181-4F90-8B7B-BA429948770D}" dt="2022-11-10T09:48:42.017" v="217" actId="20577"/>
          <ac:spMkLst>
            <pc:docMk/>
            <pc:sldMk cId="3660992100" sldId="308"/>
            <ac:spMk id="21" creationId="{7A96CA3B-B75C-43E3-BAE1-5117DC75D65B}"/>
          </ac:spMkLst>
        </pc:spChg>
        <pc:picChg chg="add mod">
          <ac:chgData name="Damian T. Gordon" userId="7469c87ffe94b59c" providerId="LiveId" clId="{C847B7FD-C181-4F90-8B7B-BA429948770D}" dt="2022-11-08T11:18:04.093" v="15"/>
          <ac:picMkLst>
            <pc:docMk/>
            <pc:sldMk cId="3660992100" sldId="308"/>
            <ac:picMk id="2" creationId="{C0659EA7-8248-BF75-BF76-5FC8E13C3188}"/>
          </ac:picMkLst>
        </pc:picChg>
        <pc:picChg chg="del">
          <ac:chgData name="Damian T. Gordon" userId="7469c87ffe94b59c" providerId="LiveId" clId="{C847B7FD-C181-4F90-8B7B-BA429948770D}" dt="2022-11-08T11:18:03.748" v="14" actId="478"/>
          <ac:picMkLst>
            <pc:docMk/>
            <pc:sldMk cId="3660992100" sldId="30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10T09:49:05.472" v="232"/>
        <pc:sldMkLst>
          <pc:docMk/>
          <pc:sldMk cId="28869811" sldId="309"/>
        </pc:sldMkLst>
        <pc:spChg chg="mod">
          <ac:chgData name="Damian T. Gordon" userId="7469c87ffe94b59c" providerId="LiveId" clId="{C847B7FD-C181-4F90-8B7B-BA429948770D}" dt="2022-11-10T09:48:50.223" v="230" actId="20577"/>
          <ac:spMkLst>
            <pc:docMk/>
            <pc:sldMk cId="28869811" sldId="309"/>
            <ac:spMk id="7" creationId="{16A606E7-4AEF-4CF0-92C2-BE5962B16343}"/>
          </ac:spMkLst>
        </pc:spChg>
        <pc:spChg chg="mod">
          <ac:chgData name="Damian T. Gordon" userId="7469c87ffe94b59c" providerId="LiveId" clId="{C847B7FD-C181-4F90-8B7B-BA429948770D}" dt="2022-11-10T09:49:05.472" v="232"/>
          <ac:spMkLst>
            <pc:docMk/>
            <pc:sldMk cId="28869811" sldId="309"/>
            <ac:spMk id="9" creationId="{0A409716-6324-4878-BF5A-EE01F868369E}"/>
          </ac:spMkLst>
        </pc:spChg>
        <pc:spChg chg="mod">
          <ac:chgData name="Damian T. Gordon" userId="7469c87ffe94b59c" providerId="LiveId" clId="{C847B7FD-C181-4F90-8B7B-BA429948770D}" dt="2022-11-10T09:49:03.222" v="231"/>
          <ac:spMkLst>
            <pc:docMk/>
            <pc:sldMk cId="28869811" sldId="309"/>
            <ac:spMk id="13" creationId="{3C095953-2C55-4BD7-97D6-45C533626259}"/>
          </ac:spMkLst>
        </pc:spChg>
        <pc:picChg chg="add mod">
          <ac:chgData name="Damian T. Gordon" userId="7469c87ffe94b59c" providerId="LiveId" clId="{C847B7FD-C181-4F90-8B7B-BA429948770D}" dt="2022-11-08T11:18:06.480" v="17"/>
          <ac:picMkLst>
            <pc:docMk/>
            <pc:sldMk cId="28869811" sldId="309"/>
            <ac:picMk id="2" creationId="{B8E15F94-51D7-3EB0-D6B8-2E8F03B090EC}"/>
          </ac:picMkLst>
        </pc:picChg>
        <pc:picChg chg="del">
          <ac:chgData name="Damian T. Gordon" userId="7469c87ffe94b59c" providerId="LiveId" clId="{C847B7FD-C181-4F90-8B7B-BA429948770D}" dt="2022-11-08T11:18:06.192" v="16" actId="478"/>
          <ac:picMkLst>
            <pc:docMk/>
            <pc:sldMk cId="28869811" sldId="309"/>
            <ac:picMk id="130" creationId="{00000000-0000-0000-0000-000000000000}"/>
          </ac:picMkLst>
        </pc:picChg>
      </pc:sldChg>
      <pc:sldChg chg="addSp delSp modSp del mod">
        <pc:chgData name="Damian T. Gordon" userId="7469c87ffe94b59c" providerId="LiveId" clId="{C847B7FD-C181-4F90-8B7B-BA429948770D}" dt="2022-11-10T09:49:47.554" v="245" actId="47"/>
        <pc:sldMkLst>
          <pc:docMk/>
          <pc:sldMk cId="405344135" sldId="310"/>
        </pc:sldMkLst>
        <pc:spChg chg="add del mod">
          <ac:chgData name="Damian T. Gordon" userId="7469c87ffe94b59c" providerId="LiveId" clId="{C847B7FD-C181-4F90-8B7B-BA429948770D}" dt="2022-11-10T09:49:40.235" v="242" actId="478"/>
          <ac:spMkLst>
            <pc:docMk/>
            <pc:sldMk cId="405344135" sldId="310"/>
            <ac:spMk id="4" creationId="{3F69B066-CEF2-D9EC-759E-70573AB7B1B9}"/>
          </ac:spMkLst>
        </pc:spChg>
        <pc:spChg chg="del">
          <ac:chgData name="Damian T. Gordon" userId="7469c87ffe94b59c" providerId="LiveId" clId="{C847B7FD-C181-4F90-8B7B-BA429948770D}" dt="2022-11-10T09:49:21.596" v="235" actId="478"/>
          <ac:spMkLst>
            <pc:docMk/>
            <pc:sldMk cId="405344135" sldId="310"/>
            <ac:spMk id="7" creationId="{A8B6E62F-2070-476B-9791-8005AA0690D0}"/>
          </ac:spMkLst>
        </pc:spChg>
        <pc:spChg chg="del">
          <ac:chgData name="Damian T. Gordon" userId="7469c87ffe94b59c" providerId="LiveId" clId="{C847B7FD-C181-4F90-8B7B-BA429948770D}" dt="2022-11-10T09:49:20.445" v="234" actId="478"/>
          <ac:spMkLst>
            <pc:docMk/>
            <pc:sldMk cId="405344135" sldId="310"/>
            <ac:spMk id="8" creationId="{4AD5D50F-F728-4CEC-B883-93A9AE609938}"/>
          </ac:spMkLst>
        </pc:spChg>
        <pc:spChg chg="del">
          <ac:chgData name="Damian T. Gordon" userId="7469c87ffe94b59c" providerId="LiveId" clId="{C847B7FD-C181-4F90-8B7B-BA429948770D}" dt="2022-11-10T09:49:23.394" v="236" actId="478"/>
          <ac:spMkLst>
            <pc:docMk/>
            <pc:sldMk cId="405344135" sldId="310"/>
            <ac:spMk id="9" creationId="{D1720FC7-A41F-4AA3-B83A-74847CB07241}"/>
          </ac:spMkLst>
        </pc:spChg>
        <pc:spChg chg="del">
          <ac:chgData name="Damian T. Gordon" userId="7469c87ffe94b59c" providerId="LiveId" clId="{C847B7FD-C181-4F90-8B7B-BA429948770D}" dt="2022-11-10T09:49:26.081" v="238" actId="478"/>
          <ac:spMkLst>
            <pc:docMk/>
            <pc:sldMk cId="405344135" sldId="310"/>
            <ac:spMk id="10" creationId="{4B6C0966-2E70-46FD-A222-DEF63C5AC4AD}"/>
          </ac:spMkLst>
        </pc:spChg>
        <pc:spChg chg="del">
          <ac:chgData name="Damian T. Gordon" userId="7469c87ffe94b59c" providerId="LiveId" clId="{C847B7FD-C181-4F90-8B7B-BA429948770D}" dt="2022-11-10T09:49:33.824" v="240" actId="478"/>
          <ac:spMkLst>
            <pc:docMk/>
            <pc:sldMk cId="405344135" sldId="310"/>
            <ac:spMk id="11" creationId="{DD92D3F3-6503-4583-8EB5-367EEEE1883C}"/>
          </ac:spMkLst>
        </pc:spChg>
        <pc:spChg chg="del">
          <ac:chgData name="Damian T. Gordon" userId="7469c87ffe94b59c" providerId="LiveId" clId="{C847B7FD-C181-4F90-8B7B-BA429948770D}" dt="2022-11-10T09:49:28.815" v="239" actId="478"/>
          <ac:spMkLst>
            <pc:docMk/>
            <pc:sldMk cId="405344135" sldId="310"/>
            <ac:spMk id="12" creationId="{BCFECD97-EE4E-43AE-93CF-91313F0E0E13}"/>
          </ac:spMkLst>
        </pc:spChg>
        <pc:spChg chg="del">
          <ac:chgData name="Damian T. Gordon" userId="7469c87ffe94b59c" providerId="LiveId" clId="{C847B7FD-C181-4F90-8B7B-BA429948770D}" dt="2022-11-10T09:49:24.651" v="237" actId="478"/>
          <ac:spMkLst>
            <pc:docMk/>
            <pc:sldMk cId="405344135" sldId="310"/>
            <ac:spMk id="13" creationId="{5DB81F33-D6A8-45E0-AFF3-BC2C267EB742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19" creationId="{E59BE5A5-87B9-4528-96CE-4A1DF6B70757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0" creationId="{925C6230-3249-41E0-96FE-995C41F478BD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1" creationId="{FFF1B900-8F1E-4831-996C-5CC4530EC1E3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22" creationId="{157F4036-955C-4D8D-AD91-3866B82621EA}"/>
          </ac:spMkLst>
        </pc:spChg>
        <pc:spChg chg="del">
          <ac:chgData name="Damian T. Gordon" userId="7469c87ffe94b59c" providerId="LiveId" clId="{C847B7FD-C181-4F90-8B7B-BA429948770D}" dt="2022-11-10T09:49:37.591" v="241" actId="478"/>
          <ac:spMkLst>
            <pc:docMk/>
            <pc:sldMk cId="405344135" sldId="310"/>
            <ac:spMk id="127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49:33.824" v="240" actId="478"/>
          <ac:spMkLst>
            <pc:docMk/>
            <pc:sldMk cId="405344135" sldId="310"/>
            <ac:spMk id="128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49:41.597" v="243" actId="21"/>
          <ac:spMkLst>
            <pc:docMk/>
            <pc:sldMk cId="405344135" sldId="310"/>
            <ac:spMk id="129" creationId="{00000000-0000-0000-0000-000000000000}"/>
          </ac:spMkLst>
        </pc:spChg>
        <pc:picChg chg="add del mod">
          <ac:chgData name="Damian T. Gordon" userId="7469c87ffe94b59c" providerId="LiveId" clId="{C847B7FD-C181-4F90-8B7B-BA429948770D}" dt="2022-11-10T09:49:33.824" v="240" actId="478"/>
          <ac:picMkLst>
            <pc:docMk/>
            <pc:sldMk cId="405344135" sldId="310"/>
            <ac:picMk id="2" creationId="{262015B7-6012-EDAB-0D10-86F355632363}"/>
          </ac:picMkLst>
        </pc:picChg>
        <pc:picChg chg="del">
          <ac:chgData name="Damian T. Gordon" userId="7469c87ffe94b59c" providerId="LiveId" clId="{C847B7FD-C181-4F90-8B7B-BA429948770D}" dt="2022-11-08T11:18:08.951" v="18" actId="478"/>
          <ac:picMkLst>
            <pc:docMk/>
            <pc:sldMk cId="405344135" sldId="310"/>
            <ac:picMk id="130" creationId="{00000000-0000-0000-0000-000000000000}"/>
          </ac:picMkLst>
        </pc:pic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4" creationId="{821A6BEB-354E-4B3F-BB4D-E1630F11743E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5" creationId="{9D4C604B-8CF2-4EF6-AF99-BAF07AE33D7A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6" creationId="{F739140D-06D7-4A85-8217-31E5A0FAA27F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7" creationId="{E708470F-03A0-44EC-9928-61104D7DD573}"/>
          </ac:cxnSpMkLst>
        </pc:cxnChg>
        <pc:cxnChg chg="del">
          <ac:chgData name="Damian T. Gordon" userId="7469c87ffe94b59c" providerId="LiveId" clId="{C847B7FD-C181-4F90-8B7B-BA429948770D}" dt="2022-11-10T09:49:41.597" v="243" actId="21"/>
          <ac:cxnSpMkLst>
            <pc:docMk/>
            <pc:sldMk cId="405344135" sldId="310"/>
            <ac:cxnSpMk id="18" creationId="{30EA0CB5-9C0C-4EF9-BB0C-B5CF75576C72}"/>
          </ac:cxnSpMkLst>
        </pc:cxnChg>
      </pc:sldChg>
      <pc:sldChg chg="addSp delSp modSp mod">
        <pc:chgData name="Damian T. Gordon" userId="7469c87ffe94b59c" providerId="LiveId" clId="{C847B7FD-C181-4F90-8B7B-BA429948770D}" dt="2022-11-08T11:18:11.887" v="21"/>
        <pc:sldMkLst>
          <pc:docMk/>
          <pc:sldMk cId="3566810417" sldId="311"/>
        </pc:sldMkLst>
        <pc:picChg chg="add mod">
          <ac:chgData name="Damian T. Gordon" userId="7469c87ffe94b59c" providerId="LiveId" clId="{C847B7FD-C181-4F90-8B7B-BA429948770D}" dt="2022-11-08T11:18:11.887" v="21"/>
          <ac:picMkLst>
            <pc:docMk/>
            <pc:sldMk cId="3566810417" sldId="311"/>
            <ac:picMk id="2" creationId="{973D81F9-FCD7-3C27-72A2-BEF949864F57}"/>
          </ac:picMkLst>
        </pc:picChg>
        <pc:picChg chg="del">
          <ac:chgData name="Damian T. Gordon" userId="7469c87ffe94b59c" providerId="LiveId" clId="{C847B7FD-C181-4F90-8B7B-BA429948770D}" dt="2022-11-08T11:18:11.601" v="20" actId="478"/>
          <ac:picMkLst>
            <pc:docMk/>
            <pc:sldMk cId="3566810417" sldId="31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5" v="60" actId="478"/>
        <pc:sldMkLst>
          <pc:docMk/>
          <pc:sldMk cId="2577070979" sldId="314"/>
        </pc:sldMkLst>
        <pc:spChg chg="del">
          <ac:chgData name="Damian T. Gordon" userId="7469c87ffe94b59c" providerId="LiveId" clId="{C847B7FD-C181-4F90-8B7B-BA429948770D}" dt="2022-11-08T11:21:15" v="60" actId="478"/>
          <ac:spMkLst>
            <pc:docMk/>
            <pc:sldMk cId="2577070979" sldId="31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18.697" v="23"/>
          <ac:picMkLst>
            <pc:docMk/>
            <pc:sldMk cId="2577070979" sldId="314"/>
            <ac:picMk id="4" creationId="{71428C70-793E-8087-C61A-CD4EE188056E}"/>
          </ac:picMkLst>
        </pc:picChg>
        <pc:picChg chg="del">
          <ac:chgData name="Damian T. Gordon" userId="7469c87ffe94b59c" providerId="LiveId" clId="{C847B7FD-C181-4F90-8B7B-BA429948770D}" dt="2022-11-08T11:18:18.361" v="22" actId="478"/>
          <ac:picMkLst>
            <pc:docMk/>
            <pc:sldMk cId="2577070979" sldId="31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6.682" v="61" actId="478"/>
        <pc:sldMkLst>
          <pc:docMk/>
          <pc:sldMk cId="734640130" sldId="317"/>
        </pc:sldMkLst>
        <pc:spChg chg="del">
          <ac:chgData name="Damian T. Gordon" userId="7469c87ffe94b59c" providerId="LiveId" clId="{C847B7FD-C181-4F90-8B7B-BA429948770D}" dt="2022-11-08T11:21:16.682" v="61" actId="478"/>
          <ac:spMkLst>
            <pc:docMk/>
            <pc:sldMk cId="734640130" sldId="31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1.236" v="25"/>
          <ac:picMkLst>
            <pc:docMk/>
            <pc:sldMk cId="734640130" sldId="317"/>
            <ac:picMk id="4" creationId="{A7847FBA-25D2-88E6-24D6-92E233485A17}"/>
          </ac:picMkLst>
        </pc:picChg>
        <pc:picChg chg="del">
          <ac:chgData name="Damian T. Gordon" userId="7469c87ffe94b59c" providerId="LiveId" clId="{C847B7FD-C181-4F90-8B7B-BA429948770D}" dt="2022-11-08T11:18:20.893" v="24" actId="478"/>
          <ac:picMkLst>
            <pc:docMk/>
            <pc:sldMk cId="734640130" sldId="31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7.934" v="62" actId="478"/>
        <pc:sldMkLst>
          <pc:docMk/>
          <pc:sldMk cId="825700365" sldId="318"/>
        </pc:sldMkLst>
        <pc:spChg chg="del">
          <ac:chgData name="Damian T. Gordon" userId="7469c87ffe94b59c" providerId="LiveId" clId="{C847B7FD-C181-4F90-8B7B-BA429948770D}" dt="2022-11-08T11:21:17.934" v="62" actId="478"/>
          <ac:spMkLst>
            <pc:docMk/>
            <pc:sldMk cId="825700365" sldId="31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3.921" v="27"/>
          <ac:picMkLst>
            <pc:docMk/>
            <pc:sldMk cId="825700365" sldId="318"/>
            <ac:picMk id="4" creationId="{4DDFB354-317A-9710-226B-3CC5E67E6164}"/>
          </ac:picMkLst>
        </pc:picChg>
        <pc:picChg chg="del">
          <ac:chgData name="Damian T. Gordon" userId="7469c87ffe94b59c" providerId="LiveId" clId="{C847B7FD-C181-4F90-8B7B-BA429948770D}" dt="2022-11-08T11:18:23.552" v="26" actId="478"/>
          <ac:picMkLst>
            <pc:docMk/>
            <pc:sldMk cId="825700365" sldId="31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9.503" v="63" actId="478"/>
        <pc:sldMkLst>
          <pc:docMk/>
          <pc:sldMk cId="3256830489" sldId="319"/>
        </pc:sldMkLst>
        <pc:spChg chg="del">
          <ac:chgData name="Damian T. Gordon" userId="7469c87ffe94b59c" providerId="LiveId" clId="{C847B7FD-C181-4F90-8B7B-BA429948770D}" dt="2022-11-08T11:21:19.503" v="63" actId="478"/>
          <ac:spMkLst>
            <pc:docMk/>
            <pc:sldMk cId="3256830489" sldId="31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6.795" v="29"/>
          <ac:picMkLst>
            <pc:docMk/>
            <pc:sldMk cId="3256830489" sldId="319"/>
            <ac:picMk id="4" creationId="{84C9896E-6A62-74BD-81F6-40E202E51689}"/>
          </ac:picMkLst>
        </pc:picChg>
        <pc:picChg chg="del">
          <ac:chgData name="Damian T. Gordon" userId="7469c87ffe94b59c" providerId="LiveId" clId="{C847B7FD-C181-4F90-8B7B-BA429948770D}" dt="2022-11-08T11:18:26.468" v="28" actId="478"/>
          <ac:picMkLst>
            <pc:docMk/>
            <pc:sldMk cId="3256830489" sldId="31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1.118" v="64" actId="478"/>
        <pc:sldMkLst>
          <pc:docMk/>
          <pc:sldMk cId="3632482988" sldId="320"/>
        </pc:sldMkLst>
        <pc:spChg chg="del">
          <ac:chgData name="Damian T. Gordon" userId="7469c87ffe94b59c" providerId="LiveId" clId="{C847B7FD-C181-4F90-8B7B-BA429948770D}" dt="2022-11-08T11:21:21.118" v="64" actId="478"/>
          <ac:spMkLst>
            <pc:docMk/>
            <pc:sldMk cId="3632482988" sldId="320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9.495" v="31"/>
          <ac:picMkLst>
            <pc:docMk/>
            <pc:sldMk cId="3632482988" sldId="320"/>
            <ac:picMk id="4" creationId="{869D8985-03EF-76A9-FFED-0C743C7E1A12}"/>
          </ac:picMkLst>
        </pc:picChg>
        <pc:picChg chg="del">
          <ac:chgData name="Damian T. Gordon" userId="7469c87ffe94b59c" providerId="LiveId" clId="{C847B7FD-C181-4F90-8B7B-BA429948770D}" dt="2022-11-08T11:18:29.182" v="30" actId="478"/>
          <ac:picMkLst>
            <pc:docMk/>
            <pc:sldMk cId="3632482988" sldId="32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03.039" v="59" actId="478"/>
        <pc:sldMkLst>
          <pc:docMk/>
          <pc:sldMk cId="3867004499" sldId="321"/>
        </pc:sldMkLst>
        <pc:spChg chg="del">
          <ac:chgData name="Damian T. Gordon" userId="7469c87ffe94b59c" providerId="LiveId" clId="{C847B7FD-C181-4F90-8B7B-BA429948770D}" dt="2022-11-08T11:21:03.039" v="59" actId="478"/>
          <ac:spMkLst>
            <pc:docMk/>
            <pc:sldMk cId="3867004499" sldId="321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4.966" v="35"/>
          <ac:picMkLst>
            <pc:docMk/>
            <pc:sldMk cId="3867004499" sldId="321"/>
            <ac:picMk id="4" creationId="{1139A9B2-AD9D-40BC-B775-78B620F1A9BF}"/>
          </ac:picMkLst>
        </pc:picChg>
        <pc:picChg chg="del">
          <ac:chgData name="Damian T. Gordon" userId="7469c87ffe94b59c" providerId="LiveId" clId="{C847B7FD-C181-4F90-8B7B-BA429948770D}" dt="2022-11-08T11:18:34.652" v="34" actId="478"/>
          <ac:picMkLst>
            <pc:docMk/>
            <pc:sldMk cId="3867004499" sldId="32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0:59.712" v="58" actId="478"/>
        <pc:sldMkLst>
          <pc:docMk/>
          <pc:sldMk cId="1469032528" sldId="322"/>
        </pc:sldMkLst>
        <pc:spChg chg="del">
          <ac:chgData name="Damian T. Gordon" userId="7469c87ffe94b59c" providerId="LiveId" clId="{C847B7FD-C181-4F90-8B7B-BA429948770D}" dt="2022-11-08T11:20:59.712" v="58" actId="478"/>
          <ac:spMkLst>
            <pc:docMk/>
            <pc:sldMk cId="1469032528" sldId="322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7.502" v="37"/>
          <ac:picMkLst>
            <pc:docMk/>
            <pc:sldMk cId="1469032528" sldId="322"/>
            <ac:picMk id="5" creationId="{457766D9-FA90-82B5-7E62-A747153BF0E0}"/>
          </ac:picMkLst>
        </pc:picChg>
        <pc:picChg chg="del">
          <ac:chgData name="Damian T. Gordon" userId="7469c87ffe94b59c" providerId="LiveId" clId="{C847B7FD-C181-4F90-8B7B-BA429948770D}" dt="2022-11-08T11:18:37.163" v="36" actId="478"/>
          <ac:picMkLst>
            <pc:docMk/>
            <pc:sldMk cId="1469032528" sldId="32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2.736" v="65" actId="478"/>
        <pc:sldMkLst>
          <pc:docMk/>
          <pc:sldMk cId="3480949251" sldId="323"/>
        </pc:sldMkLst>
        <pc:spChg chg="del">
          <ac:chgData name="Damian T. Gordon" userId="7469c87ffe94b59c" providerId="LiveId" clId="{C847B7FD-C181-4F90-8B7B-BA429948770D}" dt="2022-11-08T11:21:22.736" v="65" actId="478"/>
          <ac:spMkLst>
            <pc:docMk/>
            <pc:sldMk cId="3480949251" sldId="323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2.118" v="33"/>
          <ac:picMkLst>
            <pc:docMk/>
            <pc:sldMk cId="3480949251" sldId="323"/>
            <ac:picMk id="4" creationId="{3A4C197D-2C43-7A0D-BAA2-C4470CF8519F}"/>
          </ac:picMkLst>
        </pc:picChg>
        <pc:picChg chg="del">
          <ac:chgData name="Damian T. Gordon" userId="7469c87ffe94b59c" providerId="LiveId" clId="{C847B7FD-C181-4F90-8B7B-BA429948770D}" dt="2022-11-08T11:18:31.839" v="32" actId="478"/>
          <ac:picMkLst>
            <pc:docMk/>
            <pc:sldMk cId="3480949251" sldId="32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7.623" v="57" actId="478"/>
        <pc:sldMkLst>
          <pc:docMk/>
          <pc:sldMk cId="2278440302" sldId="324"/>
        </pc:sldMkLst>
        <pc:spChg chg="del">
          <ac:chgData name="Damian T. Gordon" userId="7469c87ffe94b59c" providerId="LiveId" clId="{C847B7FD-C181-4F90-8B7B-BA429948770D}" dt="2022-11-08T11:19:17.623" v="57" actId="478"/>
          <ac:spMkLst>
            <pc:docMk/>
            <pc:sldMk cId="2278440302" sldId="32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9.891" v="39"/>
          <ac:picMkLst>
            <pc:docMk/>
            <pc:sldMk cId="2278440302" sldId="324"/>
            <ac:picMk id="5" creationId="{23ACDE2E-C3FB-44BA-D1FF-08F19489F5EF}"/>
          </ac:picMkLst>
        </pc:picChg>
        <pc:picChg chg="del">
          <ac:chgData name="Damian T. Gordon" userId="7469c87ffe94b59c" providerId="LiveId" clId="{C847B7FD-C181-4F90-8B7B-BA429948770D}" dt="2022-11-08T11:18:39.579" v="38" actId="478"/>
          <ac:picMkLst>
            <pc:docMk/>
            <pc:sldMk cId="2278440302" sldId="32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4.125" v="51" actId="478"/>
        <pc:sldMkLst>
          <pc:docMk/>
          <pc:sldMk cId="102250311" sldId="325"/>
        </pc:sldMkLst>
        <pc:spChg chg="del">
          <ac:chgData name="Damian T. Gordon" userId="7469c87ffe94b59c" providerId="LiveId" clId="{C847B7FD-C181-4F90-8B7B-BA429948770D}" dt="2022-11-08T11:19:04.125" v="51" actId="478"/>
          <ac:spMkLst>
            <pc:docMk/>
            <pc:sldMk cId="102250311" sldId="325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9.632" v="47"/>
          <ac:picMkLst>
            <pc:docMk/>
            <pc:sldMk cId="102250311" sldId="325"/>
            <ac:picMk id="4" creationId="{E3EF274C-CDD8-D5F5-39B3-748EA6584E19}"/>
          </ac:picMkLst>
        </pc:picChg>
        <pc:picChg chg="del">
          <ac:chgData name="Damian T. Gordon" userId="7469c87ffe94b59c" providerId="LiveId" clId="{C847B7FD-C181-4F90-8B7B-BA429948770D}" dt="2022-11-08T11:18:49.370" v="46" actId="478"/>
          <ac:picMkLst>
            <pc:docMk/>
            <pc:sldMk cId="102250311" sldId="32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4.983" v="56" actId="478"/>
        <pc:sldMkLst>
          <pc:docMk/>
          <pc:sldMk cId="800111216" sldId="326"/>
        </pc:sldMkLst>
        <pc:spChg chg="del mod">
          <ac:chgData name="Damian T. Gordon" userId="7469c87ffe94b59c" providerId="LiveId" clId="{C847B7FD-C181-4F90-8B7B-BA429948770D}" dt="2022-11-08T11:19:14.983" v="56" actId="478"/>
          <ac:spMkLst>
            <pc:docMk/>
            <pc:sldMk cId="800111216" sldId="326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2.282" v="41"/>
          <ac:picMkLst>
            <pc:docMk/>
            <pc:sldMk cId="800111216" sldId="326"/>
            <ac:picMk id="4" creationId="{B46748CC-E0D1-B769-8A5E-DD14B4FB4BE2}"/>
          </ac:picMkLst>
        </pc:picChg>
        <pc:picChg chg="del">
          <ac:chgData name="Damian T. Gordon" userId="7469c87ffe94b59c" providerId="LiveId" clId="{C847B7FD-C181-4F90-8B7B-BA429948770D}" dt="2022-11-08T11:18:41.989" v="40" actId="478"/>
          <ac:picMkLst>
            <pc:docMk/>
            <pc:sldMk cId="800111216" sldId="32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9.734" v="53" actId="478"/>
        <pc:sldMkLst>
          <pc:docMk/>
          <pc:sldMk cId="1275449492" sldId="327"/>
        </pc:sldMkLst>
        <pc:spChg chg="del">
          <ac:chgData name="Damian T. Gordon" userId="7469c87ffe94b59c" providerId="LiveId" clId="{C847B7FD-C181-4F90-8B7B-BA429948770D}" dt="2022-11-08T11:19:09.734" v="53" actId="478"/>
          <ac:spMkLst>
            <pc:docMk/>
            <pc:sldMk cId="1275449492" sldId="32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4.643" v="43"/>
          <ac:picMkLst>
            <pc:docMk/>
            <pc:sldMk cId="1275449492" sldId="327"/>
            <ac:picMk id="4" creationId="{2AE03EE0-F601-5268-51CC-A823D841CFC2}"/>
          </ac:picMkLst>
        </pc:picChg>
        <pc:picChg chg="del">
          <ac:chgData name="Damian T. Gordon" userId="7469c87ffe94b59c" providerId="LiveId" clId="{C847B7FD-C181-4F90-8B7B-BA429948770D}" dt="2022-11-08T11:18:44.406" v="42" actId="478"/>
          <ac:picMkLst>
            <pc:docMk/>
            <pc:sldMk cId="1275449492" sldId="32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0.720" v="50" actId="478"/>
        <pc:sldMkLst>
          <pc:docMk/>
          <pc:sldMk cId="2005057095" sldId="328"/>
        </pc:sldMkLst>
        <pc:spChg chg="del">
          <ac:chgData name="Damian T. Gordon" userId="7469c87ffe94b59c" providerId="LiveId" clId="{C847B7FD-C181-4F90-8B7B-BA429948770D}" dt="2022-11-08T11:19:00.720" v="50" actId="478"/>
          <ac:spMkLst>
            <pc:docMk/>
            <pc:sldMk cId="2005057095" sldId="32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51.986" v="49"/>
          <ac:picMkLst>
            <pc:docMk/>
            <pc:sldMk cId="2005057095" sldId="328"/>
            <ac:picMk id="4" creationId="{A584A094-679B-322F-7C26-0B218941E606}"/>
          </ac:picMkLst>
        </pc:picChg>
        <pc:picChg chg="del">
          <ac:chgData name="Damian T. Gordon" userId="7469c87ffe94b59c" providerId="LiveId" clId="{C847B7FD-C181-4F90-8B7B-BA429948770D}" dt="2022-11-08T11:18:51.683" v="48" actId="478"/>
          <ac:picMkLst>
            <pc:docMk/>
            <pc:sldMk cId="2005057095" sldId="32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7.424" v="52" actId="478"/>
        <pc:sldMkLst>
          <pc:docMk/>
          <pc:sldMk cId="1674038915" sldId="329"/>
        </pc:sldMkLst>
        <pc:spChg chg="del">
          <ac:chgData name="Damian T. Gordon" userId="7469c87ffe94b59c" providerId="LiveId" clId="{C847B7FD-C181-4F90-8B7B-BA429948770D}" dt="2022-11-08T11:19:07.424" v="52" actId="478"/>
          <ac:spMkLst>
            <pc:docMk/>
            <pc:sldMk cId="1674038915" sldId="32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7.213" v="45"/>
          <ac:picMkLst>
            <pc:docMk/>
            <pc:sldMk cId="1674038915" sldId="329"/>
            <ac:picMk id="4" creationId="{3DF96780-FECF-B6BD-670B-411BA7BF8AF3}"/>
          </ac:picMkLst>
        </pc:picChg>
        <pc:picChg chg="del">
          <ac:chgData name="Damian T. Gordon" userId="7469c87ffe94b59c" providerId="LiveId" clId="{C847B7FD-C181-4F90-8B7B-BA429948770D}" dt="2022-11-08T11:18:46.923" v="44" actId="478"/>
          <ac:picMkLst>
            <pc:docMk/>
            <pc:sldMk cId="1674038915" sldId="32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0.494" v="5"/>
        <pc:sldMkLst>
          <pc:docMk/>
          <pc:sldMk cId="247921123" sldId="331"/>
        </pc:sldMkLst>
        <pc:picChg chg="add mod">
          <ac:chgData name="Damian T. Gordon" userId="7469c87ffe94b59c" providerId="LiveId" clId="{C847B7FD-C181-4F90-8B7B-BA429948770D}" dt="2022-11-08T11:17:50.494" v="5"/>
          <ac:picMkLst>
            <pc:docMk/>
            <pc:sldMk cId="247921123" sldId="331"/>
            <ac:picMk id="2" creationId="{EFCEC215-CD3E-5AAC-BAD9-8C2A05959917}"/>
          </ac:picMkLst>
        </pc:picChg>
        <pc:picChg chg="del">
          <ac:chgData name="Damian T. Gordon" userId="7469c87ffe94b59c" providerId="LiveId" clId="{C847B7FD-C181-4F90-8B7B-BA429948770D}" dt="2022-11-08T11:17:50.126" v="4" actId="478"/>
          <ac:picMkLst>
            <pc:docMk/>
            <pc:sldMk cId="247921123" sldId="331"/>
            <ac:picMk id="130" creationId="{00000000-0000-0000-0000-000000000000}"/>
          </ac:picMkLst>
        </pc:picChg>
      </pc:sldChg>
      <pc:sldChg chg="addSp delSp modSp add mod ord">
        <pc:chgData name="Damian T. Gordon" userId="7469c87ffe94b59c" providerId="LiveId" clId="{C847B7FD-C181-4F90-8B7B-BA429948770D}" dt="2022-11-10T09:51:59.639" v="287" actId="478"/>
        <pc:sldMkLst>
          <pc:docMk/>
          <pc:sldMk cId="1229665863" sldId="332"/>
        </pc:sldMkLst>
        <pc:spChg chg="add 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2" creationId="{EF87DB79-A2FF-EEA0-03DF-0689AE141DF0}"/>
          </ac:spMkLst>
        </pc:spChg>
        <pc:spChg chg="add del mod">
          <ac:chgData name="Damian T. Gordon" userId="7469c87ffe94b59c" providerId="LiveId" clId="{C847B7FD-C181-4F90-8B7B-BA429948770D}" dt="2022-11-10T09:51:57.429" v="286" actId="478"/>
          <ac:spMkLst>
            <pc:docMk/>
            <pc:sldMk cId="1229665863" sldId="332"/>
            <ac:spMk id="3" creationId="{71E2673F-CE35-BE4F-30E8-7BA5B663F968}"/>
          </ac:spMkLst>
        </pc:spChg>
        <pc:spChg chg="mod">
          <ac:chgData name="Damian T. Gordon" userId="7469c87ffe94b59c" providerId="LiveId" clId="{C847B7FD-C181-4F90-8B7B-BA429948770D}" dt="2022-11-10T09:47:36.189" v="166" actId="1036"/>
          <ac:spMkLst>
            <pc:docMk/>
            <pc:sldMk cId="1229665863" sldId="332"/>
            <ac:spMk id="5" creationId="{4CDE42F3-587A-8351-4765-C8C4A738DBA3}"/>
          </ac:spMkLst>
        </pc:spChg>
        <pc:spChg chg="add 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6" creationId="{84959392-6122-1BB9-0FCB-1DF224EB4B19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8" creationId="{2CCFE75F-C2B4-6E1E-37BA-D81256C5C6D2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9" creationId="{91E1E5E5-2CC2-E218-E2B7-EC163D7749A5}"/>
          </ac:spMkLst>
        </pc:spChg>
        <pc:spChg chg="add mod">
          <ac:chgData name="Damian T. Gordon" userId="7469c87ffe94b59c" providerId="LiveId" clId="{C847B7FD-C181-4F90-8B7B-BA429948770D}" dt="2022-11-10T09:50:32.689" v="272"/>
          <ac:spMkLst>
            <pc:docMk/>
            <pc:sldMk cId="1229665863" sldId="332"/>
            <ac:spMk id="10" creationId="{433BF428-B836-8150-3E98-50F2E632E030}"/>
          </ac:spMkLst>
        </pc:spChg>
        <pc:spChg chg="add mod ord">
          <ac:chgData name="Damian T. Gordon" userId="7469c87ffe94b59c" providerId="LiveId" clId="{C847B7FD-C181-4F90-8B7B-BA429948770D}" dt="2022-11-10T09:50:54.412" v="275" actId="171"/>
          <ac:spMkLst>
            <pc:docMk/>
            <pc:sldMk cId="1229665863" sldId="332"/>
            <ac:spMk id="12" creationId="{4851E91A-4F98-CB89-8FE4-09D86C2BBFF3}"/>
          </ac:spMkLst>
        </pc:spChg>
        <pc:spChg chg="add del mod">
          <ac:chgData name="Damian T. Gordon" userId="7469c87ffe94b59c" providerId="LiveId" clId="{C847B7FD-C181-4F90-8B7B-BA429948770D}" dt="2022-11-10T09:51:57.429" v="286" actId="478"/>
          <ac:spMkLst>
            <pc:docMk/>
            <pc:sldMk cId="1229665863" sldId="332"/>
            <ac:spMk id="14" creationId="{DD8153DE-543C-B5FC-F874-C583DF597979}"/>
          </ac:spMkLst>
        </pc:spChg>
        <pc:spChg chg="mod">
          <ac:chgData name="Damian T. Gordon" userId="7469c87ffe94b59c" providerId="LiveId" clId="{C847B7FD-C181-4F90-8B7B-BA429948770D}" dt="2022-11-10T09:46:41.469" v="103" actId="1035"/>
          <ac:spMkLst>
            <pc:docMk/>
            <pc:sldMk cId="1229665863" sldId="332"/>
            <ac:spMk id="92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51:59.639" v="287" actId="478"/>
          <ac:spMkLst>
            <pc:docMk/>
            <pc:sldMk cId="1229665863" sldId="332"/>
            <ac:spMk id="93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46:45.625" v="104" actId="478"/>
          <ac:spMkLst>
            <pc:docMk/>
            <pc:sldMk cId="1229665863" sldId="332"/>
            <ac:spMk id="94" creationId="{00000000-0000-0000-0000-000000000000}"/>
          </ac:spMkLst>
        </pc:spChg>
        <pc:spChg chg="del mod">
          <ac:chgData name="Damian T. Gordon" userId="7469c87ffe94b59c" providerId="LiveId" clId="{C847B7FD-C181-4F90-8B7B-BA429948770D}" dt="2022-11-10T09:50:30.745" v="271" actId="21"/>
          <ac:spMkLst>
            <pc:docMk/>
            <pc:sldMk cId="1229665863" sldId="332"/>
            <ac:spMk id="96" creationId="{00000000-0000-0000-0000-000000000000}"/>
          </ac:spMkLst>
        </pc:spChg>
        <pc:spChg chg="mod">
          <ac:chgData name="Damian T. Gordon" userId="7469c87ffe94b59c" providerId="LiveId" clId="{C847B7FD-C181-4F90-8B7B-BA429948770D}" dt="2022-11-10T09:46:41.469" v="103" actId="1035"/>
          <ac:spMkLst>
            <pc:docMk/>
            <pc:sldMk cId="1229665863" sldId="332"/>
            <ac:spMk id="97" creationId="{00000000-0000-0000-0000-000000000000}"/>
          </ac:spMkLst>
        </pc:spChg>
        <pc:graphicFrameChg chg="mod">
          <ac:chgData name="Damian T. Gordon" userId="7469c87ffe94b59c" providerId="LiveId" clId="{C847B7FD-C181-4F90-8B7B-BA429948770D}" dt="2022-11-10T09:47:28.770" v="150" actId="1035"/>
          <ac:graphicFrameMkLst>
            <pc:docMk/>
            <pc:sldMk cId="1229665863" sldId="332"/>
            <ac:graphicFrameMk id="4" creationId="{FAF438D7-DE5F-1948-27AB-543238AFEF09}"/>
          </ac:graphicFrameMkLst>
        </pc:graphicFrameChg>
        <pc:picChg chg="add del mod">
          <ac:chgData name="Damian T. Gordon" userId="7469c87ffe94b59c" providerId="LiveId" clId="{C847B7FD-C181-4F90-8B7B-BA429948770D}" dt="2022-11-10T09:50:30.745" v="271" actId="21"/>
          <ac:picMkLst>
            <pc:docMk/>
            <pc:sldMk cId="1229665863" sldId="332"/>
            <ac:picMk id="7" creationId="{FD28824A-4FA2-D93E-CF65-5EDF7159833B}"/>
          </ac:picMkLst>
        </pc:picChg>
        <pc:picChg chg="add mod">
          <ac:chgData name="Damian T. Gordon" userId="7469c87ffe94b59c" providerId="LiveId" clId="{C847B7FD-C181-4F90-8B7B-BA429948770D}" dt="2022-11-10T09:50:32.689" v="272"/>
          <ac:picMkLst>
            <pc:docMk/>
            <pc:sldMk cId="1229665863" sldId="332"/>
            <ac:picMk id="11" creationId="{D7658BC9-9AE2-A695-A188-6AF7C01EA5FC}"/>
          </ac:picMkLst>
        </pc:picChg>
      </pc:sldChg>
      <pc:sldChg chg="addSp delSp modSp add">
        <pc:chgData name="Damian T. Gordon" userId="7469c87ffe94b59c" providerId="LiveId" clId="{C847B7FD-C181-4F90-8B7B-BA429948770D}" dt="2022-11-10T09:51:19.934" v="280" actId="1076"/>
        <pc:sldMkLst>
          <pc:docMk/>
          <pc:sldMk cId="3218116889" sldId="333"/>
        </pc:sldMkLst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3" creationId="{F1F57F95-31C5-4E80-1A9E-B6CB1FA80BFA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6" creationId="{FE15086E-0F07-DF46-F38A-E63094A03505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7" creationId="{C579B21B-7407-6CC6-5F90-385AA0EC6046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8" creationId="{BE42E327-D048-194C-2C8F-3DC5399F5D51}"/>
          </ac:spMkLst>
        </pc:spChg>
        <pc:spChg chg="add mod">
          <ac:chgData name="Damian T. Gordon" userId="7469c87ffe94b59c" providerId="LiveId" clId="{C847B7FD-C181-4F90-8B7B-BA429948770D}" dt="2022-11-10T09:49:43.499" v="244"/>
          <ac:spMkLst>
            <pc:docMk/>
            <pc:sldMk cId="3218116889" sldId="333"/>
            <ac:spMk id="19" creationId="{899A3219-F761-C6EC-9DC9-9B5A2D582880}"/>
          </ac:spMkLst>
        </pc:spChg>
        <pc:picChg chg="add del mod">
          <ac:chgData name="Damian T. Gordon" userId="7469c87ffe94b59c" providerId="LiveId" clId="{C847B7FD-C181-4F90-8B7B-BA429948770D}" dt="2022-11-10T09:51:07.774" v="277" actId="478"/>
          <ac:picMkLst>
            <pc:docMk/>
            <pc:sldMk cId="3218116889" sldId="333"/>
            <ac:picMk id="20" creationId="{B369772E-8924-99A5-EEFB-2D3B4A2D0164}"/>
          </ac:picMkLst>
        </pc:picChg>
        <pc:picChg chg="add mod">
          <ac:chgData name="Damian T. Gordon" userId="7469c87ffe94b59c" providerId="LiveId" clId="{C847B7FD-C181-4F90-8B7B-BA429948770D}" dt="2022-11-10T09:51:19.934" v="280" actId="1076"/>
          <ac:picMkLst>
            <pc:docMk/>
            <pc:sldMk cId="3218116889" sldId="333"/>
            <ac:picMk id="21" creationId="{86BF79D3-B9FE-FFA0-9609-A033C1F750AF}"/>
          </ac:picMkLst>
        </pc:pic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4" creationId="{F8687322-9BB5-99F8-3BDF-CA284508EAF6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5" creationId="{86E881E4-AA1E-8F0E-F6DE-4D317BF357C8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6" creationId="{FB39BFDB-4B00-B866-8CD4-33EC36DF22A0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14" creationId="{B58507C5-D8BB-E14E-228B-EF5C9FB7C582}"/>
          </ac:cxnSpMkLst>
        </pc:cxnChg>
        <pc:cxnChg chg="add mod">
          <ac:chgData name="Damian T. Gordon" userId="7469c87ffe94b59c" providerId="LiveId" clId="{C847B7FD-C181-4F90-8B7B-BA429948770D}" dt="2022-11-10T09:49:43.499" v="244"/>
          <ac:cxnSpMkLst>
            <pc:docMk/>
            <pc:sldMk cId="3218116889" sldId="333"/>
            <ac:cxnSpMk id="15" creationId="{D62E44BD-F7AD-F855-C69F-10BF3AABA7BC}"/>
          </ac:cxnSpMkLst>
        </pc:cxnChg>
      </pc:sldChg>
      <pc:sldChg chg="addSp delSp modSp add mod">
        <pc:chgData name="Damian T. Gordon" userId="7469c87ffe94b59c" providerId="LiveId" clId="{C847B7FD-C181-4F90-8B7B-BA429948770D}" dt="2022-11-10T09:51:48.661" v="284" actId="478"/>
        <pc:sldMkLst>
          <pc:docMk/>
          <pc:sldMk cId="2904722965" sldId="334"/>
        </pc:sldMkLst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2" creationId="{C53ADB6F-693C-A621-6DE2-A6E17F8C6540}"/>
          </ac:spMkLst>
        </pc:spChg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4" creationId="{7F30F29C-3EC4-2E87-EC24-F117038F1BD9}"/>
          </ac:spMkLst>
        </pc:spChg>
        <pc:spChg chg="add mod">
          <ac:chgData name="Damian T. Gordon" userId="7469c87ffe94b59c" providerId="LiveId" clId="{C847B7FD-C181-4F90-8B7B-BA429948770D}" dt="2022-11-10T09:50:34.631" v="273"/>
          <ac:spMkLst>
            <pc:docMk/>
            <pc:sldMk cId="2904722965" sldId="334"/>
            <ac:spMk id="5" creationId="{14C64DC7-0348-34EF-A14C-BBF18D5E4D2D}"/>
          </ac:spMkLst>
        </pc:spChg>
        <pc:spChg chg="add mod ord">
          <ac:chgData name="Damian T. Gordon" userId="7469c87ffe94b59c" providerId="LiveId" clId="{C847B7FD-C181-4F90-8B7B-BA429948770D}" dt="2022-11-10T09:51:42.436" v="282" actId="171"/>
          <ac:spMkLst>
            <pc:docMk/>
            <pc:sldMk cId="2904722965" sldId="334"/>
            <ac:spMk id="7" creationId="{D921E991-4B40-7670-36FE-8FF08F59AD4C}"/>
          </ac:spMkLst>
        </pc:spChg>
        <pc:spChg chg="del">
          <ac:chgData name="Damian T. Gordon" userId="7469c87ffe94b59c" providerId="LiveId" clId="{C847B7FD-C181-4F90-8B7B-BA429948770D}" dt="2022-11-10T09:51:48.661" v="284" actId="478"/>
          <ac:spMkLst>
            <pc:docMk/>
            <pc:sldMk cId="2904722965" sldId="334"/>
            <ac:spMk id="93" creationId="{00000000-0000-0000-0000-000000000000}"/>
          </ac:spMkLst>
        </pc:spChg>
        <pc:spChg chg="del">
          <ac:chgData name="Damian T. Gordon" userId="7469c87ffe94b59c" providerId="LiveId" clId="{C847B7FD-C181-4F90-8B7B-BA429948770D}" dt="2022-11-10T09:51:45.821" v="283" actId="478"/>
          <ac:spMkLst>
            <pc:docMk/>
            <pc:sldMk cId="2904722965" sldId="334"/>
            <ac:spMk id="94" creationId="{00000000-0000-0000-0000-000000000000}"/>
          </ac:spMkLst>
        </pc:spChg>
        <pc:spChg chg="ord">
          <ac:chgData name="Damian T. Gordon" userId="7469c87ffe94b59c" providerId="LiveId" clId="{C847B7FD-C181-4F90-8B7B-BA429948770D}" dt="2022-11-10T09:50:25.080" v="270" actId="166"/>
          <ac:spMkLst>
            <pc:docMk/>
            <pc:sldMk cId="2904722965" sldId="334"/>
            <ac:spMk id="97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10T09:50:34.631" v="273"/>
          <ac:picMkLst>
            <pc:docMk/>
            <pc:sldMk cId="2904722965" sldId="334"/>
            <ac:picMk id="6" creationId="{B48C378E-EF2C-86E4-D16F-8B78054C6991}"/>
          </ac:picMkLst>
        </pc:picChg>
        <pc:picChg chg="mod">
          <ac:chgData name="Damian T. Gordon" userId="7469c87ffe94b59c" providerId="LiveId" clId="{C847B7FD-C181-4F90-8B7B-BA429948770D}" dt="2022-11-10T09:50:18.137" v="269" actId="1035"/>
          <ac:picMkLst>
            <pc:docMk/>
            <pc:sldMk cId="2904722965" sldId="334"/>
            <ac:picMk id="2050" creationId="{C37C9FFA-90BD-24EB-A309-A50DDF46397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5A7BF-D9EE-40E6-A748-E3CE3046C2E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13E781D-0ECA-4DBD-B661-20529927BB07}">
      <dgm:prSet phldrT="[Text]" custT="1"/>
      <dgm:spPr>
        <a:solidFill>
          <a:schemeClr val="accent4">
            <a:lumMod val="50000"/>
            <a:alpha val="50000"/>
          </a:schemeClr>
        </a:solidFill>
      </dgm:spPr>
      <dgm:t>
        <a:bodyPr/>
        <a:lstStyle/>
        <a:p>
          <a:r>
            <a:rPr lang="en-IE" sz="2000" b="1" dirty="0"/>
            <a:t>Conversation</a:t>
          </a:r>
        </a:p>
        <a:p>
          <a:r>
            <a:rPr lang="en-IE" sz="2000" b="1" dirty="0"/>
            <a:t>Interaction</a:t>
          </a:r>
        </a:p>
        <a:p>
          <a:r>
            <a:rPr lang="en-IE" sz="2000" b="1" dirty="0"/>
            <a:t>Collaboration</a:t>
          </a:r>
        </a:p>
        <a:p>
          <a:r>
            <a:rPr lang="en-IE" sz="2000" b="1" dirty="0"/>
            <a:t>Motivation</a:t>
          </a:r>
        </a:p>
      </dgm:t>
    </dgm:pt>
    <dgm:pt modelId="{79CD2BCF-AB8A-4C11-81AE-963C524AD04A}" type="parTrans" cxnId="{FE4FD513-7181-48EF-98E0-45889C444A6B}">
      <dgm:prSet/>
      <dgm:spPr/>
      <dgm:t>
        <a:bodyPr/>
        <a:lstStyle/>
        <a:p>
          <a:endParaRPr lang="en-IE"/>
        </a:p>
      </dgm:t>
    </dgm:pt>
    <dgm:pt modelId="{2D5E8452-6A3A-4D2D-B44C-22ED4A27A678}" type="sibTrans" cxnId="{FE4FD513-7181-48EF-98E0-45889C444A6B}">
      <dgm:prSet/>
      <dgm:spPr/>
      <dgm:t>
        <a:bodyPr/>
        <a:lstStyle/>
        <a:p>
          <a:endParaRPr lang="en-IE"/>
        </a:p>
      </dgm:t>
    </dgm:pt>
    <dgm:pt modelId="{FF434F7C-B390-47F3-8F38-9C30AC902B8B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IE" sz="2000" b="1" dirty="0"/>
            <a:t>Mobility</a:t>
          </a:r>
        </a:p>
        <a:p>
          <a:r>
            <a:rPr lang="en-IE" sz="2000" b="1" dirty="0"/>
            <a:t>Tracking</a:t>
          </a:r>
        </a:p>
        <a:p>
          <a:r>
            <a:rPr lang="en-IE" sz="2000" b="1" dirty="0"/>
            <a:t>Globalisation</a:t>
          </a:r>
        </a:p>
        <a:p>
          <a:r>
            <a:rPr lang="en-IE" sz="2000" b="1" dirty="0"/>
            <a:t>Flexibility</a:t>
          </a:r>
        </a:p>
      </dgm:t>
    </dgm:pt>
    <dgm:pt modelId="{B7A304BF-FF28-4DDF-BA6F-77713E142F3C}" type="parTrans" cxnId="{DA18A124-8341-4770-99C6-EF07762358BF}">
      <dgm:prSet/>
      <dgm:spPr/>
      <dgm:t>
        <a:bodyPr/>
        <a:lstStyle/>
        <a:p>
          <a:endParaRPr lang="en-IE"/>
        </a:p>
      </dgm:t>
    </dgm:pt>
    <dgm:pt modelId="{4BB2ECE1-7E3A-475D-A9A7-6D93DA774143}" type="sibTrans" cxnId="{DA18A124-8341-4770-99C6-EF07762358BF}">
      <dgm:prSet/>
      <dgm:spPr/>
      <dgm:t>
        <a:bodyPr/>
        <a:lstStyle/>
        <a:p>
          <a:endParaRPr lang="en-IE"/>
        </a:p>
      </dgm:t>
    </dgm:pt>
    <dgm:pt modelId="{E4956C14-09B6-45DC-9D50-C8690F8BA068}" type="pres">
      <dgm:prSet presAssocID="{3CC5A7BF-D9EE-40E6-A748-E3CE3046C2E4}" presName="compositeShape" presStyleCnt="0">
        <dgm:presLayoutVars>
          <dgm:chMax val="7"/>
          <dgm:dir/>
          <dgm:resizeHandles val="exact"/>
        </dgm:presLayoutVars>
      </dgm:prSet>
      <dgm:spPr/>
    </dgm:pt>
    <dgm:pt modelId="{2819D262-AE1F-4BBD-8228-5965C6340810}" type="pres">
      <dgm:prSet presAssocID="{913E781D-0ECA-4DBD-B661-20529927BB07}" presName="circ1" presStyleLbl="vennNode1" presStyleIdx="0" presStyleCnt="2"/>
      <dgm:spPr/>
    </dgm:pt>
    <dgm:pt modelId="{AE2631B8-7331-4BD6-BBA9-EE17D4953E07}" type="pres">
      <dgm:prSet presAssocID="{913E781D-0ECA-4DBD-B661-20529927BB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CB7B94B-8968-487E-9999-33DA81779FF0}" type="pres">
      <dgm:prSet presAssocID="{FF434F7C-B390-47F3-8F38-9C30AC902B8B}" presName="circ2" presStyleLbl="vennNode1" presStyleIdx="1" presStyleCnt="2"/>
      <dgm:spPr/>
    </dgm:pt>
    <dgm:pt modelId="{5786CE12-4C38-48F1-A68A-D60BBEC65878}" type="pres">
      <dgm:prSet presAssocID="{FF434F7C-B390-47F3-8F38-9C30AC902B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E4FD513-7181-48EF-98E0-45889C444A6B}" srcId="{3CC5A7BF-D9EE-40E6-A748-E3CE3046C2E4}" destId="{913E781D-0ECA-4DBD-B661-20529927BB07}" srcOrd="0" destOrd="0" parTransId="{79CD2BCF-AB8A-4C11-81AE-963C524AD04A}" sibTransId="{2D5E8452-6A3A-4D2D-B44C-22ED4A27A678}"/>
    <dgm:cxn modelId="{DA18A124-8341-4770-99C6-EF07762358BF}" srcId="{3CC5A7BF-D9EE-40E6-A748-E3CE3046C2E4}" destId="{FF434F7C-B390-47F3-8F38-9C30AC902B8B}" srcOrd="1" destOrd="0" parTransId="{B7A304BF-FF28-4DDF-BA6F-77713E142F3C}" sibTransId="{4BB2ECE1-7E3A-475D-A9A7-6D93DA774143}"/>
    <dgm:cxn modelId="{2499B857-2183-40F2-A8B9-A39D17CD3B09}" type="presOf" srcId="{FF434F7C-B390-47F3-8F38-9C30AC902B8B}" destId="{5786CE12-4C38-48F1-A68A-D60BBEC65878}" srcOrd="1" destOrd="0" presId="urn:microsoft.com/office/officeart/2005/8/layout/venn1"/>
    <dgm:cxn modelId="{7345ABB0-7A37-4051-B3A9-9D76EBBD2D19}" type="presOf" srcId="{913E781D-0ECA-4DBD-B661-20529927BB07}" destId="{AE2631B8-7331-4BD6-BBA9-EE17D4953E07}" srcOrd="1" destOrd="0" presId="urn:microsoft.com/office/officeart/2005/8/layout/venn1"/>
    <dgm:cxn modelId="{21A8B8B7-DDEE-4FB7-A3C5-6E4B9D26D413}" type="presOf" srcId="{3CC5A7BF-D9EE-40E6-A748-E3CE3046C2E4}" destId="{E4956C14-09B6-45DC-9D50-C8690F8BA068}" srcOrd="0" destOrd="0" presId="urn:microsoft.com/office/officeart/2005/8/layout/venn1"/>
    <dgm:cxn modelId="{B65FB4C1-B243-48F5-95CC-B5C6F80A03EC}" type="presOf" srcId="{FF434F7C-B390-47F3-8F38-9C30AC902B8B}" destId="{5CB7B94B-8968-487E-9999-33DA81779FF0}" srcOrd="0" destOrd="0" presId="urn:microsoft.com/office/officeart/2005/8/layout/venn1"/>
    <dgm:cxn modelId="{29F992E0-17BE-4969-8850-E50E4AC4D6BC}" type="presOf" srcId="{913E781D-0ECA-4DBD-B661-20529927BB07}" destId="{2819D262-AE1F-4BBD-8228-5965C6340810}" srcOrd="0" destOrd="0" presId="urn:microsoft.com/office/officeart/2005/8/layout/venn1"/>
    <dgm:cxn modelId="{6776729C-A977-40BE-9A22-1BAA4899615A}" type="presParOf" srcId="{E4956C14-09B6-45DC-9D50-C8690F8BA068}" destId="{2819D262-AE1F-4BBD-8228-5965C6340810}" srcOrd="0" destOrd="0" presId="urn:microsoft.com/office/officeart/2005/8/layout/venn1"/>
    <dgm:cxn modelId="{A8A0FA4D-29C6-4DD5-8B0C-46CE505DC56B}" type="presParOf" srcId="{E4956C14-09B6-45DC-9D50-C8690F8BA068}" destId="{AE2631B8-7331-4BD6-BBA9-EE17D4953E07}" srcOrd="1" destOrd="0" presId="urn:microsoft.com/office/officeart/2005/8/layout/venn1"/>
    <dgm:cxn modelId="{E36B8DB3-6029-4C22-B382-27FE351049DD}" type="presParOf" srcId="{E4956C14-09B6-45DC-9D50-C8690F8BA068}" destId="{5CB7B94B-8968-487E-9999-33DA81779FF0}" srcOrd="2" destOrd="0" presId="urn:microsoft.com/office/officeart/2005/8/layout/venn1"/>
    <dgm:cxn modelId="{BD4BC9D4-FEEA-4078-955F-9F8A9E36B25C}" type="presParOf" srcId="{E4956C14-09B6-45DC-9D50-C8690F8BA068}" destId="{5786CE12-4C38-48F1-A68A-D60BBEC6587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9D262-AE1F-4BBD-8228-5965C6340810}">
      <dsp:nvSpPr>
        <dsp:cNvPr id="0" name=""/>
        <dsp:cNvSpPr/>
      </dsp:nvSpPr>
      <dsp:spPr>
        <a:xfrm>
          <a:off x="122728" y="376556"/>
          <a:ext cx="3027306" cy="3027306"/>
        </a:xfrm>
        <a:prstGeom prst="ellipse">
          <a:avLst/>
        </a:prstGeom>
        <a:solidFill>
          <a:schemeClr val="accent4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Conversation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Interaction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Collaboration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Motivation</a:t>
          </a:r>
        </a:p>
      </dsp:txBody>
      <dsp:txXfrm>
        <a:off x="545460" y="733541"/>
        <a:ext cx="1745473" cy="2313337"/>
      </dsp:txXfrm>
    </dsp:sp>
    <dsp:sp modelId="{5CB7B94B-8968-487E-9999-33DA81779FF0}">
      <dsp:nvSpPr>
        <dsp:cNvPr id="0" name=""/>
        <dsp:cNvSpPr/>
      </dsp:nvSpPr>
      <dsp:spPr>
        <a:xfrm>
          <a:off x="2304571" y="376556"/>
          <a:ext cx="3027306" cy="3027306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Mobility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Tracking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Globalisation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Flexibility</a:t>
          </a:r>
        </a:p>
      </dsp:txBody>
      <dsp:txXfrm>
        <a:off x="3163671" y="733541"/>
        <a:ext cx="1745473" cy="2313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27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186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88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43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653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21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240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869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759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38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03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63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32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942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528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019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017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315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514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93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460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090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693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487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193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520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63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020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036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493ae7ee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493ae7ee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8877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652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6708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4623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7594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8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6343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65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77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014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670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27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Introduction to Blended Learning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D78D3-22B0-0E8B-6610-0CAE162D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D224B48E-E97E-4047-960F-8C4ACA4C8B28}"/>
              </a:ext>
            </a:extLst>
          </p:cNvPr>
          <p:cNvSpPr/>
          <p:nvPr/>
        </p:nvSpPr>
        <p:spPr>
          <a:xfrm>
            <a:off x="1270521" y="1305875"/>
            <a:ext cx="1690688" cy="43973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/>
              <a:t>Traditional</a:t>
            </a:r>
          </a:p>
        </p:txBody>
      </p:sp>
      <p:pic>
        <p:nvPicPr>
          <p:cNvPr id="13" name="Picture 3" descr="Karsh,Yousef-Robert_Oppenheimer-9_February_1956-m">
            <a:extLst>
              <a:ext uri="{FF2B5EF4-FFF2-40B4-BE49-F238E27FC236}">
                <a16:creationId xmlns:a16="http://schemas.microsoft.com/office/drawing/2014/main" id="{7DB1624E-408E-4118-ADA7-F00F6024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707976"/>
            <a:ext cx="1793328" cy="232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60753FD-F258-4284-8342-5C04346D3A18}"/>
              </a:ext>
            </a:extLst>
          </p:cNvPr>
          <p:cNvSpPr/>
          <p:nvPr/>
        </p:nvSpPr>
        <p:spPr>
          <a:xfrm>
            <a:off x="3297382" y="1161800"/>
            <a:ext cx="3068782" cy="2796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2000" b="1" dirty="0"/>
              <a:t>Conversation</a:t>
            </a:r>
          </a:p>
          <a:p>
            <a:pPr lvl="0" algn="ctr"/>
            <a:r>
              <a:rPr lang="en-IE" sz="2000" b="1" dirty="0"/>
              <a:t>Interaction</a:t>
            </a:r>
          </a:p>
          <a:p>
            <a:pPr lvl="0" algn="ctr"/>
            <a:r>
              <a:rPr lang="en-IE" sz="2000" b="1" dirty="0"/>
              <a:t>Collaboration</a:t>
            </a:r>
          </a:p>
          <a:p>
            <a:pPr lvl="0" algn="ctr"/>
            <a:r>
              <a:rPr lang="en-IE" sz="2000" b="1" dirty="0"/>
              <a:t>Motivation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C2E7E-993C-8B5E-2BAA-654441E2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4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5AFE5C-5639-416E-A1A5-6A63881D7976}"/>
              </a:ext>
            </a:extLst>
          </p:cNvPr>
          <p:cNvSpPr/>
          <p:nvPr/>
        </p:nvSpPr>
        <p:spPr>
          <a:xfrm>
            <a:off x="3297382" y="1161800"/>
            <a:ext cx="3068782" cy="27962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2000" b="1" dirty="0">
                <a:solidFill>
                  <a:schemeClr val="tx1"/>
                </a:solidFill>
              </a:rPr>
              <a:t>Mobility</a:t>
            </a:r>
          </a:p>
          <a:p>
            <a:pPr lvl="0" algn="ctr"/>
            <a:r>
              <a:rPr lang="en-IE" sz="2000" b="1" dirty="0">
                <a:solidFill>
                  <a:schemeClr val="tx1"/>
                </a:solidFill>
              </a:rPr>
              <a:t>Tracking</a:t>
            </a:r>
          </a:p>
          <a:p>
            <a:pPr lvl="0" algn="ctr"/>
            <a:r>
              <a:rPr lang="en-IE" sz="2000" b="1" dirty="0">
                <a:solidFill>
                  <a:schemeClr val="tx1"/>
                </a:solidFill>
              </a:rPr>
              <a:t>Globalisation</a:t>
            </a:r>
          </a:p>
          <a:p>
            <a:pPr lvl="0" algn="ctr"/>
            <a:r>
              <a:rPr lang="en-IE" sz="2000" b="1" dirty="0">
                <a:solidFill>
                  <a:schemeClr val="tx1"/>
                </a:solidFill>
              </a:rPr>
              <a:t>Flexibility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403455CF-D0AB-450C-9CC1-72425CA37A88}"/>
              </a:ext>
            </a:extLst>
          </p:cNvPr>
          <p:cNvSpPr/>
          <p:nvPr/>
        </p:nvSpPr>
        <p:spPr>
          <a:xfrm>
            <a:off x="1352277" y="1269257"/>
            <a:ext cx="1527175" cy="4397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>
                <a:solidFill>
                  <a:schemeClr val="tx1"/>
                </a:solidFill>
              </a:rPr>
              <a:t>e-Learning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490E7C-0DDC-4C35-8E8C-722906D8F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68" y="1708994"/>
            <a:ext cx="1815204" cy="2346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C8F445-1896-4656-C713-186C4810F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0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4A2815B-7B0E-460B-ACB5-F5E7CAD1F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482798"/>
              </p:ext>
            </p:extLst>
          </p:nvPr>
        </p:nvGraphicFramePr>
        <p:xfrm>
          <a:off x="1666858" y="649150"/>
          <a:ext cx="5454606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F185A6A9-5E74-44D0-AD9D-C2A6C6244F42}"/>
              </a:ext>
            </a:extLst>
          </p:cNvPr>
          <p:cNvSpPr/>
          <p:nvPr/>
        </p:nvSpPr>
        <p:spPr>
          <a:xfrm>
            <a:off x="2667037" y="1182141"/>
            <a:ext cx="1268016" cy="43934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1500" b="1" dirty="0"/>
              <a:t>Traditional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7A96CA3B-B75C-43E3-BAE1-5117DC75D65B}"/>
              </a:ext>
            </a:extLst>
          </p:cNvPr>
          <p:cNvSpPr/>
          <p:nvPr/>
        </p:nvSpPr>
        <p:spPr>
          <a:xfrm>
            <a:off x="4907795" y="1189285"/>
            <a:ext cx="1354212" cy="43934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1500" b="1" dirty="0"/>
              <a:t>e-Learning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966E530B-9C3E-4E65-9A2A-85FB148F1735}"/>
              </a:ext>
            </a:extLst>
          </p:cNvPr>
          <p:cNvSpPr/>
          <p:nvPr/>
        </p:nvSpPr>
        <p:spPr>
          <a:xfrm>
            <a:off x="2877850" y="3393678"/>
            <a:ext cx="3726656" cy="701278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2700" b="1" dirty="0">
                <a:solidFill>
                  <a:schemeClr val="tx1"/>
                </a:solidFill>
              </a:rPr>
              <a:t>Blended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659EA7-8248-BF75-BF76-5FC8E13C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9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606E7-4AEF-4CF0-92C2-BE5962B16343}"/>
              </a:ext>
            </a:extLst>
          </p:cNvPr>
          <p:cNvSpPr/>
          <p:nvPr/>
        </p:nvSpPr>
        <p:spPr>
          <a:xfrm>
            <a:off x="2747606" y="1244728"/>
            <a:ext cx="5865723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46310-6779-4E1A-A009-D9C36E738B64}"/>
              </a:ext>
            </a:extLst>
          </p:cNvPr>
          <p:cNvSpPr/>
          <p:nvPr/>
        </p:nvSpPr>
        <p:spPr>
          <a:xfrm>
            <a:off x="588820" y="1244728"/>
            <a:ext cx="2158786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09716-6324-4878-BF5A-EE01F868369E}"/>
              </a:ext>
            </a:extLst>
          </p:cNvPr>
          <p:cNvSpPr/>
          <p:nvPr/>
        </p:nvSpPr>
        <p:spPr>
          <a:xfrm>
            <a:off x="6416735" y="3148741"/>
            <a:ext cx="2173082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78C119-D029-4B30-8B43-5692757394AA}"/>
              </a:ext>
            </a:extLst>
          </p:cNvPr>
          <p:cNvSpPr/>
          <p:nvPr/>
        </p:nvSpPr>
        <p:spPr>
          <a:xfrm>
            <a:off x="588819" y="3148741"/>
            <a:ext cx="5827916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E313E7-8706-43A9-AC4F-F31160AB615F}"/>
              </a:ext>
            </a:extLst>
          </p:cNvPr>
          <p:cNvSpPr/>
          <p:nvPr/>
        </p:nvSpPr>
        <p:spPr>
          <a:xfrm>
            <a:off x="588819" y="2209400"/>
            <a:ext cx="4037460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095953-2C55-4BD7-97D6-45C533626259}"/>
              </a:ext>
            </a:extLst>
          </p:cNvPr>
          <p:cNvSpPr/>
          <p:nvPr/>
        </p:nvSpPr>
        <p:spPr>
          <a:xfrm>
            <a:off x="4655127" y="2210069"/>
            <a:ext cx="393469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15F94-51D7-3EB0-D6B8-2E8F03B0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606E7-4AEF-4CF0-92C2-BE5962B16343}"/>
              </a:ext>
            </a:extLst>
          </p:cNvPr>
          <p:cNvSpPr/>
          <p:nvPr/>
        </p:nvSpPr>
        <p:spPr>
          <a:xfrm>
            <a:off x="2747606" y="1244728"/>
            <a:ext cx="5865723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46310-6779-4E1A-A009-D9C36E738B64}"/>
              </a:ext>
            </a:extLst>
          </p:cNvPr>
          <p:cNvSpPr/>
          <p:nvPr/>
        </p:nvSpPr>
        <p:spPr>
          <a:xfrm>
            <a:off x="588820" y="1244728"/>
            <a:ext cx="2158786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09716-6324-4878-BF5A-EE01F868369E}"/>
              </a:ext>
            </a:extLst>
          </p:cNvPr>
          <p:cNvSpPr/>
          <p:nvPr/>
        </p:nvSpPr>
        <p:spPr>
          <a:xfrm>
            <a:off x="6416735" y="3148741"/>
            <a:ext cx="2173082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78C119-D029-4B30-8B43-5692757394AA}"/>
              </a:ext>
            </a:extLst>
          </p:cNvPr>
          <p:cNvSpPr/>
          <p:nvPr/>
        </p:nvSpPr>
        <p:spPr>
          <a:xfrm>
            <a:off x="588819" y="3148741"/>
            <a:ext cx="5827916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E313E7-8706-43A9-AC4F-F31160AB615F}"/>
              </a:ext>
            </a:extLst>
          </p:cNvPr>
          <p:cNvSpPr/>
          <p:nvPr/>
        </p:nvSpPr>
        <p:spPr>
          <a:xfrm>
            <a:off x="588819" y="2209400"/>
            <a:ext cx="4037460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Classroom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095953-2C55-4BD7-97D6-45C533626259}"/>
              </a:ext>
            </a:extLst>
          </p:cNvPr>
          <p:cNvSpPr/>
          <p:nvPr/>
        </p:nvSpPr>
        <p:spPr>
          <a:xfrm>
            <a:off x="4655127" y="2210069"/>
            <a:ext cx="393469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e-Learning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15F94-51D7-3EB0-D6B8-2E8F03B0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29;p19">
            <a:extLst>
              <a:ext uri="{FF2B5EF4-FFF2-40B4-BE49-F238E27FC236}">
                <a16:creationId xmlns:a16="http://schemas.microsoft.com/office/drawing/2014/main" id="{F1F57F95-31C5-4E80-1A9E-B6CB1FA80BFA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687322-9BB5-99F8-3BDF-CA284508EAF6}"/>
              </a:ext>
            </a:extLst>
          </p:cNvPr>
          <p:cNvCxnSpPr/>
          <p:nvPr/>
        </p:nvCxnSpPr>
        <p:spPr>
          <a:xfrm>
            <a:off x="551955" y="1138981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E881E4-AA1E-8F0E-F6DE-4D317BF357C8}"/>
              </a:ext>
            </a:extLst>
          </p:cNvPr>
          <p:cNvCxnSpPr/>
          <p:nvPr/>
        </p:nvCxnSpPr>
        <p:spPr>
          <a:xfrm>
            <a:off x="2755668" y="1138981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39BFDB-4B00-B866-8CD4-33EC36DF22A0}"/>
              </a:ext>
            </a:extLst>
          </p:cNvPr>
          <p:cNvCxnSpPr/>
          <p:nvPr/>
        </p:nvCxnSpPr>
        <p:spPr>
          <a:xfrm>
            <a:off x="4635632" y="1095721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8507C5-D8BB-E14E-228B-EF5C9FB7C582}"/>
              </a:ext>
            </a:extLst>
          </p:cNvPr>
          <p:cNvCxnSpPr/>
          <p:nvPr/>
        </p:nvCxnSpPr>
        <p:spPr>
          <a:xfrm>
            <a:off x="6416735" y="1041999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2E44BD-F7AD-F855-C69F-10BF3AABA7BC}"/>
              </a:ext>
            </a:extLst>
          </p:cNvPr>
          <p:cNvCxnSpPr/>
          <p:nvPr/>
        </p:nvCxnSpPr>
        <p:spPr>
          <a:xfrm>
            <a:off x="8618665" y="1095721"/>
            <a:ext cx="0" cy="3060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E15086E-0F07-DF46-F38A-E63094A03505}"/>
              </a:ext>
            </a:extLst>
          </p:cNvPr>
          <p:cNvSpPr/>
          <p:nvPr/>
        </p:nvSpPr>
        <p:spPr>
          <a:xfrm>
            <a:off x="1338147" y="3580666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79B21B-7407-6CC6-5F90-385AA0EC6046}"/>
              </a:ext>
            </a:extLst>
          </p:cNvPr>
          <p:cNvSpPr/>
          <p:nvPr/>
        </p:nvSpPr>
        <p:spPr>
          <a:xfrm>
            <a:off x="3195250" y="3595349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42E327-D048-194C-2C8F-3DC5399F5D51}"/>
              </a:ext>
            </a:extLst>
          </p:cNvPr>
          <p:cNvSpPr/>
          <p:nvPr/>
        </p:nvSpPr>
        <p:spPr>
          <a:xfrm>
            <a:off x="5169029" y="3577528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9A3219-F761-C6EC-9DC9-9B5A2D582880}"/>
              </a:ext>
            </a:extLst>
          </p:cNvPr>
          <p:cNvSpPr/>
          <p:nvPr/>
        </p:nvSpPr>
        <p:spPr>
          <a:xfrm>
            <a:off x="7069913" y="3611524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BF79D3-B9FE-FFA0-9609-A033C1F75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32" y="4162303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1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493ae7ee2_0_198"/>
          <p:cNvSpPr txBox="1">
            <a:spLocks noGrp="1"/>
          </p:cNvSpPr>
          <p:nvPr>
            <p:ph type="ctrTitle"/>
          </p:nvPr>
        </p:nvSpPr>
        <p:spPr>
          <a:xfrm>
            <a:off x="305371" y="288183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dirty="0"/>
              <a:t>5</a:t>
            </a:r>
            <a:endParaRPr dirty="0"/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311958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i="0" u="none" strike="noStrike" cap="none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Blended Learning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2673F-CE35-BE4F-30E8-7BA5B663F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638183"/>
            <a:ext cx="8520600" cy="792600"/>
          </a:xfrm>
        </p:spPr>
        <p:txBody>
          <a:bodyPr/>
          <a:lstStyle/>
          <a:p>
            <a:r>
              <a:rPr lang="en-IE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F438D7-DE5F-1948-27AB-543238AF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36453"/>
              </p:ext>
            </p:extLst>
          </p:nvPr>
        </p:nvGraphicFramePr>
        <p:xfrm>
          <a:off x="1221920" y="1099541"/>
          <a:ext cx="7113816" cy="28264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1909">
                  <a:extLst>
                    <a:ext uri="{9D8B030D-6E8A-4147-A177-3AD203B41FA5}">
                      <a16:colId xmlns:a16="http://schemas.microsoft.com/office/drawing/2014/main" val="410859425"/>
                    </a:ext>
                  </a:extLst>
                </a:gridCol>
                <a:gridCol w="1730828">
                  <a:extLst>
                    <a:ext uri="{9D8B030D-6E8A-4147-A177-3AD203B41FA5}">
                      <a16:colId xmlns:a16="http://schemas.microsoft.com/office/drawing/2014/main" val="2501289480"/>
                    </a:ext>
                  </a:extLst>
                </a:gridCol>
                <a:gridCol w="3731079">
                  <a:extLst>
                    <a:ext uri="{9D8B030D-6E8A-4147-A177-3AD203B41FA5}">
                      <a16:colId xmlns:a16="http://schemas.microsoft.com/office/drawing/2014/main" val="2927877161"/>
                    </a:ext>
                  </a:extLst>
                </a:gridCol>
              </a:tblGrid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% e-Learning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% Classroom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/>
                        <a:t>Type of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553904"/>
                  </a:ext>
                </a:extLst>
              </a:tr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Classroom Learning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2917366"/>
                  </a:ext>
                </a:extLst>
              </a:tr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1-29%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77-99%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Web-Facilitated Classroom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615566"/>
                  </a:ext>
                </a:extLst>
              </a:tr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30-79%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21-70%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BLENDED LEARNING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482470"/>
                  </a:ext>
                </a:extLst>
              </a:tr>
              <a:tr h="565284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80-100%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0-20%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Online 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6066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DE42F3-587A-8351-4765-C8C4A738DBA3}"/>
              </a:ext>
            </a:extLst>
          </p:cNvPr>
          <p:cNvSpPr txBox="1"/>
          <p:nvPr/>
        </p:nvSpPr>
        <p:spPr>
          <a:xfrm>
            <a:off x="5627914" y="696191"/>
            <a:ext cx="3198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Allen, Seaman, &amp; Garrett  (2007)</a:t>
            </a:r>
            <a:endParaRPr lang="en-IE" dirty="0"/>
          </a:p>
        </p:txBody>
      </p:sp>
      <p:sp>
        <p:nvSpPr>
          <p:cNvPr id="8" name="Google Shape;96;gf493ae7ee2_0_198">
            <a:extLst>
              <a:ext uri="{FF2B5EF4-FFF2-40B4-BE49-F238E27FC236}">
                <a16:creationId xmlns:a16="http://schemas.microsoft.com/office/drawing/2014/main" id="{2CCFE75F-C2B4-6E1E-37BA-D81256C5C6D2}"/>
              </a:ext>
            </a:extLst>
          </p:cNvPr>
          <p:cNvSpPr txBox="1"/>
          <p:nvPr/>
        </p:nvSpPr>
        <p:spPr>
          <a:xfrm>
            <a:off x="311700" y="4097608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8;p19">
            <a:extLst>
              <a:ext uri="{FF2B5EF4-FFF2-40B4-BE49-F238E27FC236}">
                <a16:creationId xmlns:a16="http://schemas.microsoft.com/office/drawing/2014/main" id="{91E1E5E5-2CC2-E218-E2B7-EC163D7749A5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79;p39">
            <a:extLst>
              <a:ext uri="{FF2B5EF4-FFF2-40B4-BE49-F238E27FC236}">
                <a16:creationId xmlns:a16="http://schemas.microsoft.com/office/drawing/2014/main" id="{433BF428-B836-8150-3E98-50F2E632E030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9;p19">
            <a:extLst>
              <a:ext uri="{FF2B5EF4-FFF2-40B4-BE49-F238E27FC236}">
                <a16:creationId xmlns:a16="http://schemas.microsoft.com/office/drawing/2014/main" id="{4851E91A-4F98-CB89-8FE4-09D86C2BBFF3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658BC9-9AE2-A695-A188-6AF7C01E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6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493ae7ee2_0_198"/>
          <p:cNvSpPr txBox="1">
            <a:spLocks noGrp="1"/>
          </p:cNvSpPr>
          <p:nvPr>
            <p:ph type="ctrTitle"/>
          </p:nvPr>
        </p:nvSpPr>
        <p:spPr>
          <a:xfrm>
            <a:off x="305371" y="4841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dirty="0"/>
              <a:t>5</a:t>
            </a:r>
            <a:endParaRPr dirty="0"/>
          </a:p>
        </p:txBody>
      </p:sp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2673F-CE35-BE4F-30E8-7BA5B663F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 </a:t>
            </a:r>
          </a:p>
        </p:txBody>
      </p:sp>
      <p:pic>
        <p:nvPicPr>
          <p:cNvPr id="2050" name="Picture 2" descr="It's an umbrella term Asexual&quot; Sticker for Sale by Catarium | Redbubble">
            <a:extLst>
              <a:ext uri="{FF2B5EF4-FFF2-40B4-BE49-F238E27FC236}">
                <a16:creationId xmlns:a16="http://schemas.microsoft.com/office/drawing/2014/main" id="{C37C9FFA-90BD-24EB-A309-A50DDF46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535711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i="0" u="none" strike="noStrike" cap="none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Blended Learning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6;gf493ae7ee2_0_198">
            <a:extLst>
              <a:ext uri="{FF2B5EF4-FFF2-40B4-BE49-F238E27FC236}">
                <a16:creationId xmlns:a16="http://schemas.microsoft.com/office/drawing/2014/main" id="{C53ADB6F-693C-A621-6DE2-A6E17F8C6540}"/>
              </a:ext>
            </a:extLst>
          </p:cNvPr>
          <p:cNvSpPr txBox="1"/>
          <p:nvPr/>
        </p:nvSpPr>
        <p:spPr>
          <a:xfrm>
            <a:off x="311700" y="4097608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8;p19">
            <a:extLst>
              <a:ext uri="{FF2B5EF4-FFF2-40B4-BE49-F238E27FC236}">
                <a16:creationId xmlns:a16="http://schemas.microsoft.com/office/drawing/2014/main" id="{7F30F29C-3EC4-2E87-EC24-F117038F1BD9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79;p39">
            <a:extLst>
              <a:ext uri="{FF2B5EF4-FFF2-40B4-BE49-F238E27FC236}">
                <a16:creationId xmlns:a16="http://schemas.microsoft.com/office/drawing/2014/main" id="{14C64DC7-0348-34EF-A14C-BBF18D5E4D2D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29;p19">
            <a:extLst>
              <a:ext uri="{FF2B5EF4-FFF2-40B4-BE49-F238E27FC236}">
                <a16:creationId xmlns:a16="http://schemas.microsoft.com/office/drawing/2014/main" id="{D921E991-4B40-7670-36FE-8FF08F59AD4C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C378E-EF2C-86E4-D16F-8B78054C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2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941E5D-56A5-4C28-9F67-0FC2E0725340}"/>
              </a:ext>
            </a:extLst>
          </p:cNvPr>
          <p:cNvSpPr/>
          <p:nvPr/>
        </p:nvSpPr>
        <p:spPr>
          <a:xfrm>
            <a:off x="886099" y="1027648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Blended</a:t>
            </a:r>
          </a:p>
          <a:p>
            <a:pPr algn="ctr"/>
            <a:r>
              <a:rPr lang="en-IE" sz="1800" dirty="0"/>
              <a:t>Learning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5FEB3C-A0F0-4B38-A3B5-A0D3EC9DCA25}"/>
              </a:ext>
            </a:extLst>
          </p:cNvPr>
          <p:cNvSpPr/>
          <p:nvPr/>
        </p:nvSpPr>
        <p:spPr>
          <a:xfrm>
            <a:off x="6026037" y="928155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Hybrid</a:t>
            </a:r>
          </a:p>
          <a:p>
            <a:pPr algn="ctr"/>
            <a:r>
              <a:rPr lang="en-IE" sz="1800" dirty="0"/>
              <a:t>Learning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CAB523-08DE-41FD-9E08-4095531DB3A6}"/>
              </a:ext>
            </a:extLst>
          </p:cNvPr>
          <p:cNvSpPr/>
          <p:nvPr/>
        </p:nvSpPr>
        <p:spPr>
          <a:xfrm>
            <a:off x="6026037" y="2187588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Integrated</a:t>
            </a:r>
          </a:p>
          <a:p>
            <a:pPr algn="ctr"/>
            <a:r>
              <a:rPr lang="en-IE" sz="1800" dirty="0"/>
              <a:t>Learning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5EE387-207C-4BCF-94B7-8AFD0635E0A4}"/>
              </a:ext>
            </a:extLst>
          </p:cNvPr>
          <p:cNvSpPr/>
          <p:nvPr/>
        </p:nvSpPr>
        <p:spPr>
          <a:xfrm>
            <a:off x="873286" y="2263979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Multi-method Learning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F70386-2F76-47A3-8C8A-06054F5ACA31}"/>
              </a:ext>
            </a:extLst>
          </p:cNvPr>
          <p:cNvSpPr/>
          <p:nvPr/>
        </p:nvSpPr>
        <p:spPr>
          <a:xfrm>
            <a:off x="3371279" y="178332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Mixed Mode Learning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DCB624-D71D-4449-B6B5-E2777D6D5DB6}"/>
              </a:ext>
            </a:extLst>
          </p:cNvPr>
          <p:cNvSpPr/>
          <p:nvPr/>
        </p:nvSpPr>
        <p:spPr>
          <a:xfrm>
            <a:off x="3464389" y="3117711"/>
            <a:ext cx="2543266" cy="909242"/>
          </a:xfrm>
          <a:prstGeom prst="ellipse">
            <a:avLst/>
          </a:prstGeom>
          <a:solidFill>
            <a:schemeClr val="accent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/>
              <a:t>Flexible Learning</a:t>
            </a:r>
          </a:p>
        </p:txBody>
      </p:sp>
      <p:sp>
        <p:nvSpPr>
          <p:cNvPr id="16" name="Right Arrow 32">
            <a:extLst>
              <a:ext uri="{FF2B5EF4-FFF2-40B4-BE49-F238E27FC236}">
                <a16:creationId xmlns:a16="http://schemas.microsoft.com/office/drawing/2014/main" id="{A2703462-A8A2-4520-88AD-DAC0A496B058}"/>
              </a:ext>
            </a:extLst>
          </p:cNvPr>
          <p:cNvSpPr/>
          <p:nvPr/>
        </p:nvSpPr>
        <p:spPr>
          <a:xfrm rot="20152803">
            <a:off x="5195049" y="1402895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ight Arrow 33">
            <a:extLst>
              <a:ext uri="{FF2B5EF4-FFF2-40B4-BE49-F238E27FC236}">
                <a16:creationId xmlns:a16="http://schemas.microsoft.com/office/drawing/2014/main" id="{F0544123-3714-4516-A2C9-0B26725460C9}"/>
              </a:ext>
            </a:extLst>
          </p:cNvPr>
          <p:cNvSpPr/>
          <p:nvPr/>
        </p:nvSpPr>
        <p:spPr>
          <a:xfrm rot="1144507">
            <a:off x="5229829" y="2014105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ight Arrow 34">
            <a:extLst>
              <a:ext uri="{FF2B5EF4-FFF2-40B4-BE49-F238E27FC236}">
                <a16:creationId xmlns:a16="http://schemas.microsoft.com/office/drawing/2014/main" id="{D56E09A7-AF04-41F0-B552-0343FA02B159}"/>
              </a:ext>
            </a:extLst>
          </p:cNvPr>
          <p:cNvSpPr/>
          <p:nvPr/>
        </p:nvSpPr>
        <p:spPr>
          <a:xfrm rot="5244267">
            <a:off x="4265139" y="2403203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ight Arrow 35">
            <a:extLst>
              <a:ext uri="{FF2B5EF4-FFF2-40B4-BE49-F238E27FC236}">
                <a16:creationId xmlns:a16="http://schemas.microsoft.com/office/drawing/2014/main" id="{C2D7F699-165F-4E45-8F8C-35AC9D5B66EE}"/>
              </a:ext>
            </a:extLst>
          </p:cNvPr>
          <p:cNvSpPr/>
          <p:nvPr/>
        </p:nvSpPr>
        <p:spPr>
          <a:xfrm rot="16200000">
            <a:off x="4185553" y="1191593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ight Arrow 36">
            <a:extLst>
              <a:ext uri="{FF2B5EF4-FFF2-40B4-BE49-F238E27FC236}">
                <a16:creationId xmlns:a16="http://schemas.microsoft.com/office/drawing/2014/main" id="{84F62632-504C-4606-964D-075D4DA055BC}"/>
              </a:ext>
            </a:extLst>
          </p:cNvPr>
          <p:cNvSpPr/>
          <p:nvPr/>
        </p:nvSpPr>
        <p:spPr>
          <a:xfrm rot="12661111">
            <a:off x="3183252" y="1539813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ight Arrow 37">
            <a:extLst>
              <a:ext uri="{FF2B5EF4-FFF2-40B4-BE49-F238E27FC236}">
                <a16:creationId xmlns:a16="http://schemas.microsoft.com/office/drawing/2014/main" id="{F3798532-A005-40A4-80FA-6F8B85F2AE19}"/>
              </a:ext>
            </a:extLst>
          </p:cNvPr>
          <p:cNvSpPr/>
          <p:nvPr/>
        </p:nvSpPr>
        <p:spPr>
          <a:xfrm rot="9392479">
            <a:off x="3258454" y="2137107"/>
            <a:ext cx="1008112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D041CF-9161-403B-AE10-A2BD20F5C09E}"/>
              </a:ext>
            </a:extLst>
          </p:cNvPr>
          <p:cNvSpPr/>
          <p:nvPr/>
        </p:nvSpPr>
        <p:spPr>
          <a:xfrm>
            <a:off x="3540857" y="1407618"/>
            <a:ext cx="2304256" cy="13128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/>
              <a:t>Synonyms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3D81F9-FCD7-3C27-72A2-BEF94986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1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7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B.L.I.T.T.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696950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dirty="0">
                <a:solidFill>
                  <a:srgbClr val="223457"/>
                </a:solidFill>
              </a:rPr>
              <a:t>B.L.I.T.T. = Blended Learning 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</a:pPr>
            <a:r>
              <a:rPr lang="en-GB" dirty="0">
                <a:solidFill>
                  <a:srgbClr val="223457"/>
                </a:solidFill>
              </a:rPr>
              <a:t>International Train the Trainer</a:t>
            </a:r>
            <a:endParaRPr dirty="0">
              <a:solidFill>
                <a:srgbClr val="223457"/>
              </a:solidFill>
            </a:endParaRPr>
          </a:p>
        </p:txBody>
      </p:sp>
      <p:pic>
        <p:nvPicPr>
          <p:cNvPr id="2" name="Google Shape;444;gf493ae7ee2_0_159">
            <a:extLst>
              <a:ext uri="{FF2B5EF4-FFF2-40B4-BE49-F238E27FC236}">
                <a16:creationId xmlns:a16="http://schemas.microsoft.com/office/drawing/2014/main" id="{827E5A23-3EB3-8199-FFD9-3289EA04D0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5487" y="3113429"/>
            <a:ext cx="2465984" cy="75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108BA3-58A0-27B1-F590-98A3D3D8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45" y="337150"/>
            <a:ext cx="2270468" cy="26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28;p19">
            <a:extLst>
              <a:ext uri="{FF2B5EF4-FFF2-40B4-BE49-F238E27FC236}">
                <a16:creationId xmlns:a16="http://schemas.microsoft.com/office/drawing/2014/main" id="{E33F5CA8-EE48-8AF2-5BB3-9496FFE34F50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29;p19">
            <a:extLst>
              <a:ext uri="{FF2B5EF4-FFF2-40B4-BE49-F238E27FC236}">
                <a16:creationId xmlns:a16="http://schemas.microsoft.com/office/drawing/2014/main" id="{1AAF899A-5355-F4A7-C797-5187C64C91E3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9;p39">
            <a:extLst>
              <a:ext uri="{FF2B5EF4-FFF2-40B4-BE49-F238E27FC236}">
                <a16:creationId xmlns:a16="http://schemas.microsoft.com/office/drawing/2014/main" id="{06555E45-CDA3-F869-3EAC-40D154D18BDF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88374-A5A1-7783-9865-48716B3E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1" y="1033968"/>
            <a:ext cx="2887980" cy="284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2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1" y="1033968"/>
            <a:ext cx="2887980" cy="2848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532"/>
            <a:ext cx="9144000" cy="30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1" y="1033968"/>
            <a:ext cx="2887980" cy="2848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532"/>
            <a:ext cx="9144000" cy="3061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51460"/>
            <a:ext cx="1847850" cy="15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8" y="251460"/>
            <a:ext cx="8750933" cy="48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ites.google.com/site/2016bettdkatioe/_/rsrc/1450864543740/diana-laurillard/snap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4" y="1021987"/>
            <a:ext cx="1415856" cy="19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73E7E4E4-F18A-4913-BEB9-32476578E188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28C70-793E-8087-C61A-CD4EE188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70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Google Shape;379;p39">
            <a:extLst>
              <a:ext uri="{FF2B5EF4-FFF2-40B4-BE49-F238E27FC236}">
                <a16:creationId xmlns:a16="http://schemas.microsoft.com/office/drawing/2014/main" id="{FE2AA4AB-0914-48B9-8939-A6D53C86DE9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47FBA-25D2-88E6-24D6-92E23348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40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8B560A9A-D3E6-4937-AED0-BB4F926CE404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FB354-317A-9710-226B-3CC5E67E6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00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571900" y="1423838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3EE2221F-2536-461B-A0CB-B1FDD031706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9896E-6A62-74BD-81F6-40E202E5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3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65DA131A-717F-46F1-B935-549FD27BD1B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D8985-03EF-76A9-FFED-0C743C7E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82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5098389F-50BD-4EFB-AA14-5D6B5ECFA98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C197D-2C43-7A0D-BAA2-C4470CF8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4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B.L.I.T.T. Partners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321394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UPI - ljudska univerza Zalec, Slovenia (lead) 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endParaRPr lang="en-GB" sz="1800" dirty="0">
              <a:solidFill>
                <a:srgbClr val="223457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Technological University Dublin, Ireland 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endParaRPr lang="en-GB" sz="1800" dirty="0">
              <a:solidFill>
                <a:srgbClr val="223457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DomSpain Consulting SL, Spain 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endParaRPr lang="en-GB" sz="1800" dirty="0">
              <a:solidFill>
                <a:srgbClr val="223457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A &amp; A Emphasys Interactive Solutions Ltd, Cyprus 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endParaRPr lang="en-GB" sz="1800" dirty="0">
              <a:solidFill>
                <a:srgbClr val="223457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IDEC, Greece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51B8C0-A8CD-9881-9F04-7F98402CB7F9}"/>
              </a:ext>
            </a:extLst>
          </p:cNvPr>
          <p:cNvGrpSpPr/>
          <p:nvPr/>
        </p:nvGrpSpPr>
        <p:grpSpPr>
          <a:xfrm>
            <a:off x="6482442" y="581352"/>
            <a:ext cx="1298122" cy="3664823"/>
            <a:chOff x="7124643" y="212452"/>
            <a:chExt cx="1440004" cy="4381566"/>
          </a:xfrm>
        </p:grpSpPr>
        <p:pic>
          <p:nvPicPr>
            <p:cNvPr id="1026" name="Picture 2" descr="Interview with IDEC: A Training and Consulting Company from Greece |  EUcalls.net">
              <a:extLst>
                <a:ext uri="{FF2B5EF4-FFF2-40B4-BE49-F238E27FC236}">
                  <a16:creationId xmlns:a16="http://schemas.microsoft.com/office/drawing/2014/main" id="{2DF35C51-49D5-2976-8245-DEEFF6376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7" y="3679194"/>
              <a:ext cx="1440000" cy="91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ome-Emphasys - Emphasys Centre - Education | ICT Training | Research">
              <a:extLst>
                <a:ext uri="{FF2B5EF4-FFF2-40B4-BE49-F238E27FC236}">
                  <a16:creationId xmlns:a16="http://schemas.microsoft.com/office/drawing/2014/main" id="{CFC4B562-0E63-418C-6536-19409B5083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7" y="3403225"/>
              <a:ext cx="1440000" cy="339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mspain – OBIAS PROJECT">
              <a:extLst>
                <a:ext uri="{FF2B5EF4-FFF2-40B4-BE49-F238E27FC236}">
                  <a16:creationId xmlns:a16="http://schemas.microsoft.com/office/drawing/2014/main" id="{FCD42DC3-0FB5-E39A-A67A-E4B209864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7" y="2269935"/>
              <a:ext cx="1440000" cy="110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AECB Training - Building Energy Modelling Using PHPP - AECB">
              <a:extLst>
                <a:ext uri="{FF2B5EF4-FFF2-40B4-BE49-F238E27FC236}">
                  <a16:creationId xmlns:a16="http://schemas.microsoft.com/office/drawing/2014/main" id="{B53F494F-84C0-8996-350E-36ABFA278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7" y="1465400"/>
              <a:ext cx="1440000" cy="84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8AFCFC2-9A1A-55B1-4D25-37F865DD33CB}"/>
                </a:ext>
              </a:extLst>
            </p:cNvPr>
            <p:cNvSpPr/>
            <p:nvPr/>
          </p:nvSpPr>
          <p:spPr>
            <a:xfrm>
              <a:off x="7130699" y="394119"/>
              <a:ext cx="1433948" cy="10617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1034" name="Picture 10" descr="Пројекат Essential - Почетна">
              <a:extLst>
                <a:ext uri="{FF2B5EF4-FFF2-40B4-BE49-F238E27FC236}">
                  <a16:creationId xmlns:a16="http://schemas.microsoft.com/office/drawing/2014/main" id="{291552D9-9439-EE7B-88E1-2D857831B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43" y="212452"/>
              <a:ext cx="1433948" cy="1433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Google Shape;128;p19">
            <a:extLst>
              <a:ext uri="{FF2B5EF4-FFF2-40B4-BE49-F238E27FC236}">
                <a16:creationId xmlns:a16="http://schemas.microsoft.com/office/drawing/2014/main" id="{DD0C5037-C1CC-6400-3946-B8F4E4CA88D7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29;p19">
            <a:extLst>
              <a:ext uri="{FF2B5EF4-FFF2-40B4-BE49-F238E27FC236}">
                <a16:creationId xmlns:a16="http://schemas.microsoft.com/office/drawing/2014/main" id="{33EBF20D-2329-359B-8A2D-24D14E10F8BD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79;p39">
            <a:extLst>
              <a:ext uri="{FF2B5EF4-FFF2-40B4-BE49-F238E27FC236}">
                <a16:creationId xmlns:a16="http://schemas.microsoft.com/office/drawing/2014/main" id="{3BF0452C-CB8F-5A9B-9BB1-B0397EEE6BFB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A8F45-515D-80B3-6D0B-0369F109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10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2202750" y="1040906"/>
            <a:ext cx="2923673" cy="1496554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4" name="Google Shape;379;p39">
            <a:extLst>
              <a:ext uri="{FF2B5EF4-FFF2-40B4-BE49-F238E27FC236}">
                <a16:creationId xmlns:a16="http://schemas.microsoft.com/office/drawing/2014/main" id="{56359858-ECD1-46A7-969E-7324FD5D0EC9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9A9B2-AD9D-40BC-B775-78B620F1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04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2202750" y="1040906"/>
            <a:ext cx="2923673" cy="1496554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0113" y="1017725"/>
            <a:ext cx="1943100" cy="7969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PRE-EXISTING</a:t>
            </a:r>
          </a:p>
          <a:p>
            <a:pPr algn="ctr"/>
            <a:r>
              <a:rPr lang="en-IE" dirty="0"/>
              <a:t>KNOWLEDGE</a:t>
            </a:r>
          </a:p>
          <a:p>
            <a:pPr algn="ctr"/>
            <a:r>
              <a:rPr lang="en-IE" dirty="0"/>
              <a:t>OF CONCEPT</a:t>
            </a:r>
          </a:p>
        </p:txBody>
      </p:sp>
      <p:sp>
        <p:nvSpPr>
          <p:cNvPr id="24" name="Google Shape;379;p39">
            <a:extLst>
              <a:ext uri="{FF2B5EF4-FFF2-40B4-BE49-F238E27FC236}">
                <a16:creationId xmlns:a16="http://schemas.microsoft.com/office/drawing/2014/main" id="{D65EE03E-D725-4118-823D-C50DDD5F8DF7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766D9-FA90-82B5-7E62-A747153B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32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2476972" y="138644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2202750" y="1040906"/>
            <a:ext cx="2923673" cy="1496554"/>
          </a:xfrm>
          <a:prstGeom prst="don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0113" y="1017725"/>
            <a:ext cx="1943100" cy="7969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PRE-EXISTING</a:t>
            </a:r>
          </a:p>
          <a:p>
            <a:pPr algn="ctr"/>
            <a:r>
              <a:rPr lang="en-IE" dirty="0"/>
              <a:t>KNOWLEDGE</a:t>
            </a:r>
          </a:p>
          <a:p>
            <a:pPr algn="ctr"/>
            <a:r>
              <a:rPr lang="en-IE" dirty="0"/>
              <a:t>OF CONCEPT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0113" y="1930650"/>
            <a:ext cx="1943100" cy="7969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UNIQUE</a:t>
            </a:r>
          </a:p>
          <a:p>
            <a:pPr algn="ctr"/>
            <a:r>
              <a:rPr lang="en-IE" dirty="0"/>
              <a:t>LIFE</a:t>
            </a:r>
          </a:p>
          <a:p>
            <a:pPr algn="ctr"/>
            <a:r>
              <a:rPr lang="en-IE" dirty="0"/>
              <a:t>EXPERIENCE</a:t>
            </a:r>
          </a:p>
        </p:txBody>
      </p:sp>
      <p:sp>
        <p:nvSpPr>
          <p:cNvPr id="25" name="Google Shape;379;p39">
            <a:extLst>
              <a:ext uri="{FF2B5EF4-FFF2-40B4-BE49-F238E27FC236}">
                <a16:creationId xmlns:a16="http://schemas.microsoft.com/office/drawing/2014/main" id="{1E9A32D4-131A-41EE-A118-52D3A3133ABA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CDE2E-C3FB-44BA-D1FF-08F19489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40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4571900" y="1423838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71116C5B-73A8-4521-930B-703093946132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748CC-E0D1-B769-8A5E-DD14B4FB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11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Google Shape;379;p39">
            <a:extLst>
              <a:ext uri="{FF2B5EF4-FFF2-40B4-BE49-F238E27FC236}">
                <a16:creationId xmlns:a16="http://schemas.microsoft.com/office/drawing/2014/main" id="{77F5B9B5-F6C2-46D3-AD18-0FDDDDEB981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03EE0-F601-5268-51CC-A823D841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49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6337307" y="1704861"/>
            <a:ext cx="2923673" cy="1496554"/>
          </a:xfrm>
          <a:prstGeom prst="donu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4" name="Google Shape;379;p39">
            <a:extLst>
              <a:ext uri="{FF2B5EF4-FFF2-40B4-BE49-F238E27FC236}">
                <a16:creationId xmlns:a16="http://schemas.microsoft.com/office/drawing/2014/main" id="{BCF227F1-8B9D-4EFE-9365-D002BD4DDD7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96780-FECF-B6BD-670B-411BA7BF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38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6337307" y="1704861"/>
            <a:ext cx="2923673" cy="1496554"/>
          </a:xfrm>
          <a:prstGeom prst="donu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84670" y="1681680"/>
            <a:ext cx="1943100" cy="79691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PRE-EXISTING</a:t>
            </a:r>
          </a:p>
          <a:p>
            <a:pPr algn="ctr"/>
            <a:r>
              <a:rPr lang="en-IE" dirty="0"/>
              <a:t>KNOWLEDGE</a:t>
            </a:r>
          </a:p>
          <a:p>
            <a:pPr algn="ctr"/>
            <a:r>
              <a:rPr lang="en-IE" dirty="0"/>
              <a:t>OF CONCEPT</a:t>
            </a:r>
          </a:p>
        </p:txBody>
      </p:sp>
      <p:sp>
        <p:nvSpPr>
          <p:cNvPr id="25" name="Google Shape;379;p39">
            <a:extLst>
              <a:ext uri="{FF2B5EF4-FFF2-40B4-BE49-F238E27FC236}">
                <a16:creationId xmlns:a16="http://schemas.microsoft.com/office/drawing/2014/main" id="{6B57C0EC-0BA4-4A06-A057-B0698789D49E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F274C-CDD8-D5F5-39B3-748EA658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0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55" y="1692684"/>
            <a:ext cx="2213609" cy="2662747"/>
          </a:xfrm>
          <a:prstGeom prst="rect">
            <a:avLst/>
          </a:prstGeom>
        </p:spPr>
      </p:pic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Diana </a:t>
            </a:r>
            <a:r>
              <a:rPr lang="en-IE" dirty="0" err="1"/>
              <a:t>Laurillard’s</a:t>
            </a:r>
            <a:r>
              <a:rPr lang="en-IE" dirty="0"/>
              <a:t> Conversational Framework</a:t>
            </a:r>
          </a:p>
        </p:txBody>
      </p:sp>
      <p:pic>
        <p:nvPicPr>
          <p:cNvPr id="1026" name="Picture 2" descr="Image result for teacher silhou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31" y="1196340"/>
            <a:ext cx="1970075" cy="29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oon 14"/>
          <p:cNvSpPr/>
          <p:nvPr/>
        </p:nvSpPr>
        <p:spPr>
          <a:xfrm rot="11750188">
            <a:off x="4865782" y="1561430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Moon 16"/>
          <p:cNvSpPr/>
          <p:nvPr/>
        </p:nvSpPr>
        <p:spPr>
          <a:xfrm rot="11750188">
            <a:off x="5390931" y="1658898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oon 17"/>
          <p:cNvSpPr/>
          <p:nvPr/>
        </p:nvSpPr>
        <p:spPr>
          <a:xfrm rot="11750188">
            <a:off x="5836429" y="172194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Moon 18"/>
          <p:cNvSpPr/>
          <p:nvPr/>
        </p:nvSpPr>
        <p:spPr>
          <a:xfrm rot="11750188">
            <a:off x="6366226" y="1766057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oon 19"/>
          <p:cNvSpPr/>
          <p:nvPr/>
        </p:nvSpPr>
        <p:spPr>
          <a:xfrm rot="11750188">
            <a:off x="6803028" y="1819413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Moon 20"/>
          <p:cNvSpPr/>
          <p:nvPr/>
        </p:nvSpPr>
        <p:spPr>
          <a:xfrm rot="11750188">
            <a:off x="4340357" y="1498382"/>
            <a:ext cx="288000" cy="252000"/>
          </a:xfrm>
          <a:prstGeom prst="mo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6608817" y="2041551"/>
            <a:ext cx="2423355" cy="79691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/>
              <a:t>CONCEPT</a:t>
            </a:r>
            <a:endParaRPr lang="en-IE" sz="1000" dirty="0"/>
          </a:p>
        </p:txBody>
      </p:sp>
      <p:sp>
        <p:nvSpPr>
          <p:cNvPr id="23" name="Donut 22"/>
          <p:cNvSpPr/>
          <p:nvPr/>
        </p:nvSpPr>
        <p:spPr>
          <a:xfrm>
            <a:off x="6337307" y="1704861"/>
            <a:ext cx="2923673" cy="1496554"/>
          </a:xfrm>
          <a:prstGeom prst="donu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84670" y="1681680"/>
            <a:ext cx="1943100" cy="79691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PRE-EXISTING</a:t>
            </a:r>
          </a:p>
          <a:p>
            <a:pPr algn="ctr"/>
            <a:r>
              <a:rPr lang="en-IE" dirty="0"/>
              <a:t>KNOWLEDGE</a:t>
            </a:r>
          </a:p>
          <a:p>
            <a:pPr algn="ctr"/>
            <a:r>
              <a:rPr lang="en-IE" dirty="0"/>
              <a:t>OF CONCEPT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84670" y="2594605"/>
            <a:ext cx="1943100" cy="79691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UNIQUE</a:t>
            </a:r>
          </a:p>
          <a:p>
            <a:pPr algn="ctr"/>
            <a:r>
              <a:rPr lang="en-IE" dirty="0"/>
              <a:t>LIFE</a:t>
            </a:r>
          </a:p>
          <a:p>
            <a:pPr algn="ctr"/>
            <a:r>
              <a:rPr lang="en-IE" dirty="0"/>
              <a:t>EXPERIENCE</a:t>
            </a:r>
          </a:p>
        </p:txBody>
      </p:sp>
      <p:sp>
        <p:nvSpPr>
          <p:cNvPr id="26" name="Google Shape;379;p39">
            <a:extLst>
              <a:ext uri="{FF2B5EF4-FFF2-40B4-BE49-F238E27FC236}">
                <a16:creationId xmlns:a16="http://schemas.microsoft.com/office/drawing/2014/main" id="{45643705-9F4F-4751-932E-1BCAE13CDA3A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4A094-679B-322F-7C26-0B218941E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57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Blended Learning Workbook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D78D3-22B0-0E8B-6610-0CAE162D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493ae7ee2_0_198"/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f493ae7ee2_0_198"/>
          <p:cNvSpPr txBox="1"/>
          <p:nvPr/>
        </p:nvSpPr>
        <p:spPr>
          <a:xfrm>
            <a:off x="459700" y="507900"/>
            <a:ext cx="6761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it" sz="3000" b="1" dirty="0">
                <a:solidFill>
                  <a:srgbClr val="223457"/>
                </a:solidFill>
                <a:latin typeface="Calibri"/>
                <a:ea typeface="Calibri"/>
                <a:cs typeface="Calibri"/>
                <a:sym typeface="Calibri"/>
              </a:rPr>
              <a:t>B.L.I.T.T. Aims</a:t>
            </a:r>
            <a:endParaRPr sz="3000" b="1" i="0" u="none" strike="noStrike" cap="none" dirty="0">
              <a:solidFill>
                <a:srgbClr val="2234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f493ae7ee2_0_198"/>
          <p:cNvSpPr txBox="1">
            <a:spLocks noGrp="1"/>
          </p:cNvSpPr>
          <p:nvPr>
            <p:ph type="subTitle" idx="1"/>
          </p:nvPr>
        </p:nvSpPr>
        <p:spPr>
          <a:xfrm flipH="1">
            <a:off x="459575" y="1117286"/>
            <a:ext cx="83664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train adult educators to become blended learning champions and to be able to train and motivate other teachers for the use of blended learning,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develop training tools for adult educators: blended learning cases studies and Train the Trainer Course,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enhance adult educators' blended learning skills,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increase the capacity of adult education organisations in blended learning offer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223457"/>
              </a:buClr>
              <a:buSzPts val="2800"/>
              <a:buChar char="●"/>
            </a:pPr>
            <a:r>
              <a:rPr lang="en-GB" sz="1800" dirty="0">
                <a:solidFill>
                  <a:srgbClr val="223457"/>
                </a:solidFill>
              </a:rPr>
              <a:t>To enhance training offers in the adult education sector in the field of innovative teaching methodologies​</a:t>
            </a:r>
          </a:p>
        </p:txBody>
      </p:sp>
      <p:sp>
        <p:nvSpPr>
          <p:cNvPr id="2" name="Google Shape;128;p19">
            <a:extLst>
              <a:ext uri="{FF2B5EF4-FFF2-40B4-BE49-F238E27FC236}">
                <a16:creationId xmlns:a16="http://schemas.microsoft.com/office/drawing/2014/main" id="{A33DF1DE-AB4B-41DF-F27E-4781ABB4D2AD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29;p19">
            <a:extLst>
              <a:ext uri="{FF2B5EF4-FFF2-40B4-BE49-F238E27FC236}">
                <a16:creationId xmlns:a16="http://schemas.microsoft.com/office/drawing/2014/main" id="{6D703882-7D30-2667-B1CE-4664A96C2B97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9">
            <a:extLst>
              <a:ext uri="{FF2B5EF4-FFF2-40B4-BE49-F238E27FC236}">
                <a16:creationId xmlns:a16="http://schemas.microsoft.com/office/drawing/2014/main" id="{12AF670B-084B-AFD9-0E0A-59F17085812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35021-4031-116B-3A1D-58BABF83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80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Let’s go back in time…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5C6CA-E48D-4460-0F1C-3B49EA02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ck to the Future: Does physics of Marty's time travel add up? | New  Scientist">
            <a:extLst>
              <a:ext uri="{FF2B5EF4-FFF2-40B4-BE49-F238E27FC236}">
                <a16:creationId xmlns:a16="http://schemas.microsoft.com/office/drawing/2014/main" id="{65F55D5F-AC6C-23C7-9BE7-F764F85A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34" y="1191035"/>
            <a:ext cx="5166532" cy="276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07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130 years ago, a number of international partners got together to develop a workbook that would help people to begin to use blended learning in a teaching context, and focusing specifically on Adult Education.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DC8480-D575-AD94-7452-C80DACE8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686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0754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partners were: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 </a:t>
            </a: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Ljudska</a:t>
            </a: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Univerza</a:t>
            </a: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Žalec</a:t>
            </a: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DomSpain</a:t>
            </a: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Dublin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VHS Hannover 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CCS Digital Education 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Dlearn</a:t>
            </a:r>
            <a:endParaRPr lang="en-IE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42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0754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output was: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09EF2-471B-C8C1-E4D4-53EFB0DC77CE}"/>
              </a:ext>
            </a:extLst>
          </p:cNvPr>
          <p:cNvSpPr/>
          <p:nvPr/>
        </p:nvSpPr>
        <p:spPr>
          <a:xfrm>
            <a:off x="4220936" y="1017725"/>
            <a:ext cx="2400300" cy="30180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FFCF63D-5FDF-F455-BF32-51BE5168DB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4893" y="1216803"/>
          <a:ext cx="1889579" cy="26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060720" imgH="4299120" progId="PBrush">
                  <p:embed/>
                </p:oleObj>
              </mc:Choice>
              <mc:Fallback>
                <p:oleObj name="Bitmap Image" r:id="rId5" imgW="3060720" imgH="429912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FFCF63D-5FDF-F455-BF32-51BE5168D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4893" y="1216803"/>
                        <a:ext cx="1889579" cy="265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70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CA7B27-DD2C-3B94-797E-D2C20ECD8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9120" y="1033836"/>
          <a:ext cx="5726273" cy="297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197760" imgH="3219480" progId="PBrush">
                  <p:embed/>
                </p:oleObj>
              </mc:Choice>
              <mc:Fallback>
                <p:oleObj name="Bitmap Image" r:id="rId4" imgW="6197760" imgH="3219480" progId="PBrus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3CA7B27-DD2C-3B94-797E-D2C20ECD8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9120" y="1033836"/>
                        <a:ext cx="5726273" cy="297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75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01;gf493ae7ee2_0_198">
            <a:extLst>
              <a:ext uri="{FF2B5EF4-FFF2-40B4-BE49-F238E27FC236}">
                <a16:creationId xmlns:a16="http://schemas.microsoft.com/office/drawing/2014/main" id="{8470AE93-5BC9-FD93-7826-DA4A2848098D}"/>
              </a:ext>
            </a:extLst>
          </p:cNvPr>
          <p:cNvSpPr txBox="1">
            <a:spLocks/>
          </p:cNvSpPr>
          <p:nvPr/>
        </p:nvSpPr>
        <p:spPr>
          <a:xfrm flipH="1">
            <a:off x="459563" y="978480"/>
            <a:ext cx="8366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Clr>
                <a:srgbClr val="223457"/>
              </a:buClr>
              <a:buSzPts val="2800"/>
              <a:buNone/>
            </a:pPr>
            <a:r>
              <a:rPr lang="en-GB" sz="2400" dirty="0">
                <a:solidFill>
                  <a:srgbClr val="223457"/>
                </a:solidFill>
              </a:rPr>
              <a:t>You can do these (or get your students):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Presentations, and Prezi (and PPT morph)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Podcasts, and soundscapes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Videos, and subtitles (interactive and accessible)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Documents (interactive and accessible)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Games, and gamification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Searching, and WebQuests</a:t>
            </a:r>
          </a:p>
          <a:p>
            <a:pPr indent="-406400">
              <a:buClr>
                <a:srgbClr val="223457"/>
              </a:buClr>
              <a:buSzPts val="2800"/>
            </a:pPr>
            <a:endParaRPr lang="en-GB" sz="2400" dirty="0">
              <a:solidFill>
                <a:srgbClr val="22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65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Building a House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B9208-7777-4849-90FB-1132D5733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in building a house:</a:t>
            </a:r>
            <a:endParaRPr lang="en-IE"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Picture 4" descr="Related image">
            <a:extLst>
              <a:ext uri="{FF2B5EF4-FFF2-40B4-BE49-F238E27FC236}">
                <a16:creationId xmlns:a16="http://schemas.microsoft.com/office/drawing/2014/main" id="{B4EA2527-CD12-432A-92C6-A791C13C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2461694"/>
            <a:ext cx="1537555" cy="13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building a house">
            <a:extLst>
              <a:ext uri="{FF2B5EF4-FFF2-40B4-BE49-F238E27FC236}">
                <a16:creationId xmlns:a16="http://schemas.microsoft.com/office/drawing/2014/main" id="{B920D815-27E9-4D13-82CD-29A5CD9C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20" y="2495031"/>
            <a:ext cx="1968500" cy="13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snag list">
            <a:extLst>
              <a:ext uri="{FF2B5EF4-FFF2-40B4-BE49-F238E27FC236}">
                <a16:creationId xmlns:a16="http://schemas.microsoft.com/office/drawing/2014/main" id="{671A04A4-6981-4ABF-A1F2-D127D696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08" y="2559905"/>
            <a:ext cx="1511967" cy="13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list of things you need in a house">
            <a:extLst>
              <a:ext uri="{FF2B5EF4-FFF2-40B4-BE49-F238E27FC236}">
                <a16:creationId xmlns:a16="http://schemas.microsoft.com/office/drawing/2014/main" id="{DC80588C-557E-4947-A9EB-C37392A8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37" y="2461694"/>
            <a:ext cx="2003428" cy="13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1708ABC-893A-4725-9768-2A1BD21D0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60398"/>
              </p:ext>
            </p:extLst>
          </p:nvPr>
        </p:nvGraphicFramePr>
        <p:xfrm>
          <a:off x="224976" y="1723415"/>
          <a:ext cx="8181340" cy="206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680">
                  <a:extLst>
                    <a:ext uri="{9D8B030D-6E8A-4147-A177-3AD203B41FA5}">
                      <a16:colId xmlns:a16="http://schemas.microsoft.com/office/drawing/2014/main" val="308093769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756715410"/>
                    </a:ext>
                  </a:extLst>
                </a:gridCol>
                <a:gridCol w="1514945">
                  <a:extLst>
                    <a:ext uri="{9D8B030D-6E8A-4147-A177-3AD203B41FA5}">
                      <a16:colId xmlns:a16="http://schemas.microsoft.com/office/drawing/2014/main" val="43835468"/>
                    </a:ext>
                  </a:extLst>
                </a:gridCol>
                <a:gridCol w="2005533">
                  <a:extLst>
                    <a:ext uri="{9D8B030D-6E8A-4147-A177-3AD203B41FA5}">
                      <a16:colId xmlns:a16="http://schemas.microsoft.com/office/drawing/2014/main" val="2145604186"/>
                    </a:ext>
                  </a:extLst>
                </a:gridCol>
                <a:gridCol w="1521422">
                  <a:extLst>
                    <a:ext uri="{9D8B030D-6E8A-4147-A177-3AD203B41FA5}">
                      <a16:colId xmlns:a16="http://schemas.microsoft.com/office/drawing/2014/main" val="2347921899"/>
                    </a:ext>
                  </a:extLst>
                </a:gridCol>
              </a:tblGrid>
              <a:tr h="756977"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Activity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Requirements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Design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Development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1" i="1" dirty="0"/>
                        <a:t>Test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91153"/>
                  </a:ext>
                </a:extLst>
              </a:tr>
              <a:tr h="1306563">
                <a:tc>
                  <a:txBody>
                    <a:bodyPr/>
                    <a:lstStyle/>
                    <a:p>
                      <a:r>
                        <a:rPr lang="en-IE" sz="1800" dirty="0"/>
                        <a:t>Building </a:t>
                      </a:r>
                    </a:p>
                    <a:p>
                      <a:r>
                        <a:rPr lang="en-IE" sz="1800" dirty="0"/>
                        <a:t>a</a:t>
                      </a:r>
                      <a:r>
                        <a:rPr lang="en-IE" sz="1800" baseline="0" dirty="0"/>
                        <a:t> house</a:t>
                      </a:r>
                      <a:endParaRPr lang="en-I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776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55C6CA-E48D-4460-0F1C-3B49EA02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5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760682-084D-4A21-80BE-F748DDD9FF92}"/>
              </a:ext>
            </a:extLst>
          </p:cNvPr>
          <p:cNvSpPr/>
          <p:nvPr/>
        </p:nvSpPr>
        <p:spPr>
          <a:xfrm>
            <a:off x="211310" y="837560"/>
            <a:ext cx="1878746" cy="2881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49352-0218-4F70-B86D-F31FDD2AD5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07" y="0"/>
            <a:ext cx="6339327" cy="5062762"/>
          </a:xfrm>
          <a:prstGeom prst="rect">
            <a:avLst/>
          </a:prstGeom>
        </p:spPr>
      </p:pic>
      <p:sp>
        <p:nvSpPr>
          <p:cNvPr id="13" name="Google Shape;127;p19">
            <a:extLst>
              <a:ext uri="{FF2B5EF4-FFF2-40B4-BE49-F238E27FC236}">
                <a16:creationId xmlns:a16="http://schemas.microsoft.com/office/drawing/2014/main" id="{790A2C04-B5D2-4BE2-B729-DCB3FD20E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3172" y="1351282"/>
            <a:ext cx="19089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Double </a:t>
            </a:r>
            <a:br>
              <a:rPr lang="it" dirty="0"/>
            </a:br>
            <a:r>
              <a:rPr lang="it" dirty="0"/>
              <a:t>Diamond </a:t>
            </a:r>
            <a:br>
              <a:rPr lang="it" dirty="0"/>
            </a:br>
            <a:r>
              <a:rPr lang="it" dirty="0"/>
              <a:t>Design </a:t>
            </a:r>
            <a:br>
              <a:rPr lang="it" dirty="0"/>
            </a:br>
            <a:r>
              <a:rPr lang="it" dirty="0"/>
              <a:t>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96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Double Diamond Design Process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978764-86D8-4241-8D92-CFBBF520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88" y="1081570"/>
            <a:ext cx="5508623" cy="2980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CEC215-CD3E-5AAC-BAD9-8C2A0595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 learning, sometimes known as hybrid learning, is a teaching and learning model that has a face-to-face class or tutorial component combined with an e-learning component.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5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What is Blended Learning?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50BD8A-4A23-4713-A15B-61D5B0DE3E21}"/>
              </a:ext>
            </a:extLst>
          </p:cNvPr>
          <p:cNvSpPr/>
          <p:nvPr/>
        </p:nvSpPr>
        <p:spPr>
          <a:xfrm>
            <a:off x="4254209" y="1348144"/>
            <a:ext cx="3600000" cy="2520000"/>
          </a:xfrm>
          <a:prstGeom prst="ellipse">
            <a:avLst/>
          </a:prstGeom>
          <a:solidFill>
            <a:srgbClr val="92D050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>
                <a:solidFill>
                  <a:schemeClr val="tx1"/>
                </a:solidFill>
              </a:rPr>
              <a:t>e-Learning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BC54FE-CCAA-4580-98A7-7A3F8B6B8130}"/>
              </a:ext>
            </a:extLst>
          </p:cNvPr>
          <p:cNvSpPr/>
          <p:nvPr/>
        </p:nvSpPr>
        <p:spPr>
          <a:xfrm>
            <a:off x="1463386" y="1348144"/>
            <a:ext cx="3600000" cy="2520000"/>
          </a:xfrm>
          <a:prstGeom prst="ellipse">
            <a:avLst/>
          </a:prstGeom>
          <a:solidFill>
            <a:schemeClr val="accent4">
              <a:lumMod val="75000"/>
              <a:alpha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/>
              <a:t>Traditional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7A1A7-E978-D1D1-8F89-0DF72CB1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893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1004</Words>
  <Application>Microsoft Office PowerPoint</Application>
  <PresentationFormat>On-screen Show (16:9)</PresentationFormat>
  <Paragraphs>228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Roboto</vt:lpstr>
      <vt:lpstr>Simple Light</vt:lpstr>
      <vt:lpstr>Bitmap Image</vt:lpstr>
      <vt:lpstr>Blended Learning International Train the Train (BLITT)</vt:lpstr>
      <vt:lpstr>PowerPoint Presentation</vt:lpstr>
      <vt:lpstr>PowerPoint Presentation</vt:lpstr>
      <vt:lpstr>PowerPoint Presentation</vt:lpstr>
      <vt:lpstr>Building a House</vt:lpstr>
      <vt:lpstr>Double  Diamond  Design  Process</vt:lpstr>
      <vt:lpstr>Double Diamond Design Process</vt:lpstr>
      <vt:lpstr>What is Blended Learning?</vt:lpstr>
      <vt:lpstr>What is Blended Learning?</vt:lpstr>
      <vt:lpstr>What is Blended Learning?</vt:lpstr>
      <vt:lpstr>What is Blended Learning?</vt:lpstr>
      <vt:lpstr>What is Blended Learning?</vt:lpstr>
      <vt:lpstr>What is Blended Learning?</vt:lpstr>
      <vt:lpstr>What is Blended Learning?</vt:lpstr>
      <vt:lpstr>5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Diana Laurillard’s Conversational Framework</vt:lpstr>
      <vt:lpstr>PowerPoint Presentation</vt:lpstr>
      <vt:lpstr>Blended Learning International Train the Train (BLITT)</vt:lpstr>
      <vt:lpstr>Let’s go back in time…</vt:lpstr>
      <vt:lpstr>Quality Blended Learning</vt:lpstr>
      <vt:lpstr>Quality Blended Learning</vt:lpstr>
      <vt:lpstr>Quality Blended Learning</vt:lpstr>
      <vt:lpstr>Quality Blended Learning</vt:lpstr>
      <vt:lpstr>Quality Blended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31</cp:revision>
  <dcterms:modified xsi:type="dcterms:W3CDTF">2022-11-22T08:59:19Z</dcterms:modified>
</cp:coreProperties>
</file>