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82" r:id="rId2"/>
    <p:sldId id="302" r:id="rId3"/>
    <p:sldId id="331" r:id="rId4"/>
    <p:sldId id="332" r:id="rId5"/>
    <p:sldId id="333" r:id="rId6"/>
    <p:sldId id="33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C210B8C3-300E-4203-AA5A-EF23DE8BB851}"/>
    <pc:docChg chg="custSel modSld">
      <pc:chgData name="Damian T. Gordon" userId="7469c87ffe94b59c" providerId="LiveId" clId="{C210B8C3-300E-4203-AA5A-EF23DE8BB851}" dt="2022-11-08T11:24:39.295" v="9"/>
      <pc:docMkLst>
        <pc:docMk/>
      </pc:docMkLst>
      <pc:sldChg chg="addSp delSp modSp mod">
        <pc:chgData name="Damian T. Gordon" userId="7469c87ffe94b59c" providerId="LiveId" clId="{C210B8C3-300E-4203-AA5A-EF23DE8BB851}" dt="2022-11-08T11:24:27.783" v="1"/>
        <pc:sldMkLst>
          <pc:docMk/>
          <pc:sldMk cId="0" sldId="282"/>
        </pc:sldMkLst>
        <pc:picChg chg="add mod">
          <ac:chgData name="Damian T. Gordon" userId="7469c87ffe94b59c" providerId="LiveId" clId="{C210B8C3-300E-4203-AA5A-EF23DE8BB851}" dt="2022-11-08T11:24:27.783" v="1"/>
          <ac:picMkLst>
            <pc:docMk/>
            <pc:sldMk cId="0" sldId="282"/>
            <ac:picMk id="2" creationId="{E0A93F06-15BD-259F-CB9E-E9FBB20323DE}"/>
          </ac:picMkLst>
        </pc:picChg>
        <pc:picChg chg="del">
          <ac:chgData name="Damian T. Gordon" userId="7469c87ffe94b59c" providerId="LiveId" clId="{C210B8C3-300E-4203-AA5A-EF23DE8BB851}" dt="2022-11-08T11:24:27.342" v="0" actId="478"/>
          <ac:picMkLst>
            <pc:docMk/>
            <pc:sldMk cId="0" sldId="282"/>
            <ac:picMk id="382" creationId="{00000000-0000-0000-0000-000000000000}"/>
          </ac:picMkLst>
        </pc:picChg>
      </pc:sldChg>
      <pc:sldChg chg="addSp delSp modSp mod">
        <pc:chgData name="Damian T. Gordon" userId="7469c87ffe94b59c" providerId="LiveId" clId="{C210B8C3-300E-4203-AA5A-EF23DE8BB851}" dt="2022-11-08T11:24:31.004" v="3"/>
        <pc:sldMkLst>
          <pc:docMk/>
          <pc:sldMk cId="2310252356" sldId="302"/>
        </pc:sldMkLst>
        <pc:picChg chg="add mod">
          <ac:chgData name="Damian T. Gordon" userId="7469c87ffe94b59c" providerId="LiveId" clId="{C210B8C3-300E-4203-AA5A-EF23DE8BB851}" dt="2022-11-08T11:24:31.004" v="3"/>
          <ac:picMkLst>
            <pc:docMk/>
            <pc:sldMk cId="2310252356" sldId="302"/>
            <ac:picMk id="2" creationId="{79A3C503-D710-0520-ADE1-8EBC940B5C38}"/>
          </ac:picMkLst>
        </pc:picChg>
        <pc:picChg chg="del">
          <ac:chgData name="Damian T. Gordon" userId="7469c87ffe94b59c" providerId="LiveId" clId="{C210B8C3-300E-4203-AA5A-EF23DE8BB851}" dt="2022-11-08T11:24:30.558" v="2" actId="478"/>
          <ac:picMkLst>
            <pc:docMk/>
            <pc:sldMk cId="2310252356" sldId="30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210B8C3-300E-4203-AA5A-EF23DE8BB851}" dt="2022-11-08T11:24:33.974" v="5"/>
        <pc:sldMkLst>
          <pc:docMk/>
          <pc:sldMk cId="845813541" sldId="331"/>
        </pc:sldMkLst>
        <pc:picChg chg="add mod">
          <ac:chgData name="Damian T. Gordon" userId="7469c87ffe94b59c" providerId="LiveId" clId="{C210B8C3-300E-4203-AA5A-EF23DE8BB851}" dt="2022-11-08T11:24:33.974" v="5"/>
          <ac:picMkLst>
            <pc:docMk/>
            <pc:sldMk cId="845813541" sldId="331"/>
            <ac:picMk id="2" creationId="{B2B948C5-B858-C2CB-2BB4-D993B5A583D0}"/>
          </ac:picMkLst>
        </pc:picChg>
        <pc:picChg chg="del">
          <ac:chgData name="Damian T. Gordon" userId="7469c87ffe94b59c" providerId="LiveId" clId="{C210B8C3-300E-4203-AA5A-EF23DE8BB851}" dt="2022-11-08T11:24:33.586" v="4" actId="478"/>
          <ac:picMkLst>
            <pc:docMk/>
            <pc:sldMk cId="845813541" sldId="33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210B8C3-300E-4203-AA5A-EF23DE8BB851}" dt="2022-11-08T11:24:36.546" v="7"/>
        <pc:sldMkLst>
          <pc:docMk/>
          <pc:sldMk cId="1526525772" sldId="332"/>
        </pc:sldMkLst>
        <pc:picChg chg="add mod">
          <ac:chgData name="Damian T. Gordon" userId="7469c87ffe94b59c" providerId="LiveId" clId="{C210B8C3-300E-4203-AA5A-EF23DE8BB851}" dt="2022-11-08T11:24:36.546" v="7"/>
          <ac:picMkLst>
            <pc:docMk/>
            <pc:sldMk cId="1526525772" sldId="332"/>
            <ac:picMk id="2" creationId="{3588FC6A-504E-2C0F-5652-9A1D883446F9}"/>
          </ac:picMkLst>
        </pc:picChg>
        <pc:picChg chg="del">
          <ac:chgData name="Damian T. Gordon" userId="7469c87ffe94b59c" providerId="LiveId" clId="{C210B8C3-300E-4203-AA5A-EF23DE8BB851}" dt="2022-11-08T11:24:36.205" v="6" actId="478"/>
          <ac:picMkLst>
            <pc:docMk/>
            <pc:sldMk cId="1526525772" sldId="33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210B8C3-300E-4203-AA5A-EF23DE8BB851}" dt="2022-11-08T11:24:39.295" v="9"/>
        <pc:sldMkLst>
          <pc:docMk/>
          <pc:sldMk cId="2666973829" sldId="333"/>
        </pc:sldMkLst>
        <pc:picChg chg="add mod">
          <ac:chgData name="Damian T. Gordon" userId="7469c87ffe94b59c" providerId="LiveId" clId="{C210B8C3-300E-4203-AA5A-EF23DE8BB851}" dt="2022-11-08T11:24:39.295" v="9"/>
          <ac:picMkLst>
            <pc:docMk/>
            <pc:sldMk cId="2666973829" sldId="333"/>
            <ac:picMk id="2" creationId="{5A31D7D0-F575-B958-9F37-4F62772CA92E}"/>
          </ac:picMkLst>
        </pc:picChg>
        <pc:picChg chg="del">
          <ac:chgData name="Damian T. Gordon" userId="7469c87ffe94b59c" providerId="LiveId" clId="{C210B8C3-300E-4203-AA5A-EF23DE8BB851}" dt="2022-11-08T11:24:38.962" v="8" actId="478"/>
          <ac:picMkLst>
            <pc:docMk/>
            <pc:sldMk cId="2666973829" sldId="333"/>
            <ac:picMk id="130" creationId="{00000000-0000-0000-0000-000000000000}"/>
          </ac:picMkLst>
        </pc:picChg>
      </pc:sldChg>
    </pc:docChg>
  </pc:docChgLst>
  <pc:docChgLst>
    <pc:chgData name="Damian T. Gordon" userId="7469c87ffe94b59c" providerId="LiveId" clId="{2A6DD146-89F3-43E3-B61B-2A64CF00801E}"/>
    <pc:docChg chg="modSld">
      <pc:chgData name="Damian T. Gordon" userId="7469c87ffe94b59c" providerId="LiveId" clId="{2A6DD146-89F3-43E3-B61B-2A64CF00801E}" dt="2022-11-12T17:37:01.192" v="8" actId="404"/>
      <pc:docMkLst>
        <pc:docMk/>
      </pc:docMkLst>
      <pc:sldChg chg="modSp mod">
        <pc:chgData name="Damian T. Gordon" userId="7469c87ffe94b59c" providerId="LiveId" clId="{2A6DD146-89F3-43E3-B61B-2A64CF00801E}" dt="2022-11-12T17:37:01.192" v="8" actId="404"/>
        <pc:sldMkLst>
          <pc:docMk/>
          <pc:sldMk cId="0" sldId="282"/>
        </pc:sldMkLst>
        <pc:spChg chg="mod">
          <ac:chgData name="Damian T. Gordon" userId="7469c87ffe94b59c" providerId="LiveId" clId="{2A6DD146-89F3-43E3-B61B-2A64CF00801E}" dt="2022-11-12T17:37:01.192" v="8" actId="404"/>
          <ac:spMkLst>
            <pc:docMk/>
            <pc:sldMk cId="0" sldId="282"/>
            <ac:spMk id="376" creationId="{00000000-0000-0000-0000-000000000000}"/>
          </ac:spMkLst>
        </pc:spChg>
        <pc:spChg chg="mod">
          <ac:chgData name="Damian T. Gordon" userId="7469c87ffe94b59c" providerId="LiveId" clId="{2A6DD146-89F3-43E3-B61B-2A64CF00801E}" dt="2022-11-08T11:27:05.846" v="1" actId="20577"/>
          <ac:spMkLst>
            <pc:docMk/>
            <pc:sldMk cId="0" sldId="282"/>
            <ac:spMk id="377" creationId="{00000000-0000-0000-0000-000000000000}"/>
          </ac:spMkLst>
        </pc:spChg>
      </pc:sldChg>
      <pc:sldChg chg="modSp mod">
        <pc:chgData name="Damian T. Gordon" userId="7469c87ffe94b59c" providerId="LiveId" clId="{2A6DD146-89F3-43E3-B61B-2A64CF00801E}" dt="2022-11-10T13:04:47.154" v="5" actId="20577"/>
        <pc:sldMkLst>
          <pc:docMk/>
          <pc:sldMk cId="2310252356" sldId="302"/>
        </pc:sldMkLst>
        <pc:spChg chg="mod">
          <ac:chgData name="Damian T. Gordon" userId="7469c87ffe94b59c" providerId="LiveId" clId="{2A6DD146-89F3-43E3-B61B-2A64CF00801E}" dt="2022-11-10T13:04:47.154" v="5" actId="20577"/>
          <ac:spMkLst>
            <pc:docMk/>
            <pc:sldMk cId="2310252356" sldId="302"/>
            <ac:spMk id="13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65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827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954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26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bs.tineye.com/multicol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bs.tineye.com/multicol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hyperlink" Target="https://labs.tineye.com/colo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ckminded.com/button-generato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Blended Learning International Train the Train (BLITT)</a:t>
            </a:r>
            <a:endParaRPr sz="2400"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Blended Technologies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Lecturer in Computer Science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93F06-15BD-259F-CB9E-E9FBB203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Blended Technologies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000" dirty="0"/>
              <a:t>This week, we look at some fun simple tools to play around, and create buttons and banners. So, we’ll look at the following: </a:t>
            </a:r>
          </a:p>
          <a:p>
            <a:pPr lvl="1"/>
            <a:r>
              <a:rPr lang="en-US" sz="2000" dirty="0" err="1"/>
              <a:t>Colour</a:t>
            </a:r>
            <a:r>
              <a:rPr lang="en-US" sz="2000" dirty="0"/>
              <a:t> Search:     </a:t>
            </a:r>
            <a:r>
              <a:rPr lang="en-US" sz="2000" dirty="0" err="1"/>
              <a:t>TinEye</a:t>
            </a:r>
            <a:r>
              <a:rPr lang="en-US" sz="2000" dirty="0"/>
              <a:t> </a:t>
            </a:r>
            <a:r>
              <a:rPr lang="en-US" sz="2000" dirty="0" err="1"/>
              <a:t>Multicolr</a:t>
            </a:r>
            <a:endParaRPr lang="en-US" sz="2000" dirty="0"/>
          </a:p>
          <a:p>
            <a:pPr lvl="1"/>
            <a:r>
              <a:rPr lang="en-US" sz="2000" dirty="0" err="1"/>
              <a:t>Colour</a:t>
            </a:r>
            <a:r>
              <a:rPr lang="en-US" sz="2000" dirty="0"/>
              <a:t> Extraction: </a:t>
            </a:r>
            <a:r>
              <a:rPr lang="en-US" sz="2000" dirty="0" err="1"/>
              <a:t>TinEye</a:t>
            </a:r>
            <a:r>
              <a:rPr lang="en-US" sz="2000" dirty="0"/>
              <a:t> Color</a:t>
            </a:r>
          </a:p>
          <a:p>
            <a:pPr lvl="1"/>
            <a:r>
              <a:rPr lang="en-US" sz="2000" dirty="0"/>
              <a:t>Buttons &amp; Banners: Da Button Factory</a:t>
            </a:r>
          </a:p>
          <a:p>
            <a:endParaRPr lang="en-IE" sz="18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A3C503-D710-0520-ADE1-8EBC940B5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5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 err="1"/>
              <a:t>TinEye</a:t>
            </a:r>
            <a:r>
              <a:rPr lang="en-IE" dirty="0"/>
              <a:t> </a:t>
            </a:r>
            <a:r>
              <a:rPr lang="en-IE" dirty="0" err="1"/>
              <a:t>Multicolr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4075883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/>
              <a:t>Colour</a:t>
            </a:r>
            <a:r>
              <a:rPr lang="en-US" sz="2000" dirty="0"/>
              <a:t> Search</a:t>
            </a:r>
          </a:p>
          <a:p>
            <a:endParaRPr lang="en-IE" dirty="0">
              <a:hlinkClick r:id="rId3"/>
            </a:endParaRPr>
          </a:p>
          <a:p>
            <a:r>
              <a:rPr lang="en-IE" dirty="0">
                <a:hlinkClick r:id="rId3"/>
              </a:rPr>
              <a:t>https://labs.tineye.com/multicolr/</a:t>
            </a:r>
            <a:endParaRPr lang="en-IE" dirty="0"/>
          </a:p>
          <a:p>
            <a:endParaRPr lang="en-IE" sz="1800" dirty="0"/>
          </a:p>
          <a:p>
            <a:r>
              <a:rPr lang="en-IE" dirty="0"/>
              <a:t>Let’s us search for images by colour(s)</a:t>
            </a:r>
            <a:endParaRPr lang="en-IE" sz="18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 descr="Image result for TinEye Multicolr">
            <a:extLst>
              <a:ext uri="{FF2B5EF4-FFF2-40B4-BE49-F238E27FC236}">
                <a16:creationId xmlns:a16="http://schemas.microsoft.com/office/drawing/2014/main" id="{6E9B4738-3B79-42F5-B1ED-628FDDC9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19" y="1170899"/>
            <a:ext cx="3960000" cy="250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B948C5-B858-C2CB-2BB4-D993B5A58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81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 err="1"/>
              <a:t>TinEye</a:t>
            </a:r>
            <a:r>
              <a:rPr lang="en-IE" dirty="0"/>
              <a:t> </a:t>
            </a:r>
            <a:r>
              <a:rPr lang="en-IE" dirty="0" err="1"/>
              <a:t>Color</a:t>
            </a: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4075883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/>
              <a:t>Colour</a:t>
            </a:r>
            <a:r>
              <a:rPr lang="en-US" sz="2000" dirty="0"/>
              <a:t> Extraction</a:t>
            </a:r>
          </a:p>
          <a:p>
            <a:endParaRPr lang="en-IE" dirty="0">
              <a:hlinkClick r:id="rId3"/>
            </a:endParaRPr>
          </a:p>
          <a:p>
            <a:r>
              <a:rPr lang="en-IE" dirty="0">
                <a:hlinkClick r:id="rId4"/>
              </a:rPr>
              <a:t>https://labs.tineye.com/color/</a:t>
            </a:r>
            <a:endParaRPr lang="en-IE" dirty="0"/>
          </a:p>
          <a:p>
            <a:pPr marL="114300" indent="0">
              <a:buNone/>
            </a:pPr>
            <a:endParaRPr lang="en-IE" sz="1800" dirty="0"/>
          </a:p>
          <a:p>
            <a:r>
              <a:rPr lang="en-IE" dirty="0"/>
              <a:t>Let’s us figure out what colours are in an image</a:t>
            </a:r>
            <a:endParaRPr lang="en-IE" sz="1800" dirty="0"/>
          </a:p>
        </p:txBody>
      </p:sp>
      <p:pic>
        <p:nvPicPr>
          <p:cNvPr id="2050" name="Picture 2" descr="Image result for TinEye color">
            <a:extLst>
              <a:ext uri="{FF2B5EF4-FFF2-40B4-BE49-F238E27FC236}">
                <a16:creationId xmlns:a16="http://schemas.microsoft.com/office/drawing/2014/main" id="{EE95BDE1-02EB-4CA7-A77A-2AFC7A983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19" y="1170899"/>
            <a:ext cx="3960000" cy="357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8FC6A-504E-2C0F-5652-9A1D8834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2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Da Button Factory</a:t>
            </a: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4075883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Creating Buttons and Banners</a:t>
            </a:r>
          </a:p>
          <a:p>
            <a:endParaRPr lang="en-US" sz="2000" dirty="0"/>
          </a:p>
          <a:p>
            <a:r>
              <a:rPr lang="en-IE" dirty="0">
                <a:hlinkClick r:id="rId3"/>
              </a:rPr>
              <a:t>https://www.clickminded.com/button-generator/</a:t>
            </a:r>
            <a:endParaRPr lang="en-IE" dirty="0"/>
          </a:p>
          <a:p>
            <a:endParaRPr lang="en-IE" sz="1800" dirty="0"/>
          </a:p>
          <a:p>
            <a:r>
              <a:rPr lang="en-IE" dirty="0"/>
              <a:t>Helps you create buttons and banners</a:t>
            </a:r>
            <a:endParaRPr lang="en-IE" sz="1800"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98" name="Picture 2" descr="Image result for da button factory">
            <a:extLst>
              <a:ext uri="{FF2B5EF4-FFF2-40B4-BE49-F238E27FC236}">
                <a16:creationId xmlns:a16="http://schemas.microsoft.com/office/drawing/2014/main" id="{693D4296-8B9A-4858-9417-E6299450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19" y="1170899"/>
            <a:ext cx="3960000" cy="22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31D7D0-F575-B958-9F37-4F62772CA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186</Words>
  <Application>Microsoft Office PowerPoint</Application>
  <PresentationFormat>On-screen Show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Roboto</vt:lpstr>
      <vt:lpstr>Simple Light</vt:lpstr>
      <vt:lpstr>Blended Learning International Train the Train (BLITT)</vt:lpstr>
      <vt:lpstr>Blended Technologies</vt:lpstr>
      <vt:lpstr>TinEye Multicolr</vt:lpstr>
      <vt:lpstr>TinEye Color</vt:lpstr>
      <vt:lpstr>Da Button Factory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cp:lastModifiedBy>Damian T. Gordon</cp:lastModifiedBy>
  <cp:revision>33</cp:revision>
  <dcterms:modified xsi:type="dcterms:W3CDTF">2022-11-12T17:37:02Z</dcterms:modified>
</cp:coreProperties>
</file>