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82" r:id="rId2"/>
    <p:sldId id="354" r:id="rId3"/>
    <p:sldId id="355" r:id="rId4"/>
    <p:sldId id="356" r:id="rId5"/>
    <p:sldId id="357" r:id="rId6"/>
    <p:sldId id="358" r:id="rId7"/>
    <p:sldId id="330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47D5B-4440-45D5-8A0E-6695958323C9}" v="6" dt="2022-11-08T11:27:38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16147D5B-4440-45D5-8A0E-6695958323C9}"/>
    <pc:docChg chg="custSel modSld">
      <pc:chgData name="Damian T. Gordon" userId="7469c87ffe94b59c" providerId="LiveId" clId="{16147D5B-4440-45D5-8A0E-6695958323C9}" dt="2022-11-12T17:36:47.205" v="253" actId="404"/>
      <pc:docMkLst>
        <pc:docMk/>
      </pc:docMkLst>
      <pc:sldChg chg="addSp delSp modSp mod">
        <pc:chgData name="Damian T. Gordon" userId="7469c87ffe94b59c" providerId="LiveId" clId="{16147D5B-4440-45D5-8A0E-6695958323C9}" dt="2022-11-12T17:36:47.205" v="253" actId="404"/>
        <pc:sldMkLst>
          <pc:docMk/>
          <pc:sldMk cId="0" sldId="282"/>
        </pc:sldMkLst>
        <pc:spChg chg="mod">
          <ac:chgData name="Damian T. Gordon" userId="7469c87ffe94b59c" providerId="LiveId" clId="{16147D5B-4440-45D5-8A0E-6695958323C9}" dt="2022-11-12T17:36:47.205" v="253" actId="404"/>
          <ac:spMkLst>
            <pc:docMk/>
            <pc:sldMk cId="0" sldId="282"/>
            <ac:spMk id="376" creationId="{00000000-0000-0000-0000-000000000000}"/>
          </ac:spMkLst>
        </pc:spChg>
        <pc:spChg chg="mod">
          <ac:chgData name="Damian T. Gordon" userId="7469c87ffe94b59c" providerId="LiveId" clId="{16147D5B-4440-45D5-8A0E-6695958323C9}" dt="2022-11-08T11:26:42.251" v="1" actId="20577"/>
          <ac:spMkLst>
            <pc:docMk/>
            <pc:sldMk cId="0" sldId="282"/>
            <ac:spMk id="377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16.810" v="3"/>
          <ac:picMkLst>
            <pc:docMk/>
            <pc:sldMk cId="0" sldId="282"/>
            <ac:picMk id="2" creationId="{4FF5B30B-98AC-5FE6-7E11-8268488D598D}"/>
          </ac:picMkLst>
        </pc:picChg>
        <pc:picChg chg="del">
          <ac:chgData name="Damian T. Gordon" userId="7469c87ffe94b59c" providerId="LiveId" clId="{16147D5B-4440-45D5-8A0E-6695958323C9}" dt="2022-11-08T11:27:16.320" v="2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mod">
        <pc:chgData name="Damian T. Gordon" userId="7469c87ffe94b59c" providerId="LiveId" clId="{16147D5B-4440-45D5-8A0E-6695958323C9}" dt="2022-11-08T11:27:22.843" v="6" actId="478"/>
        <pc:sldMkLst>
          <pc:docMk/>
          <pc:sldMk cId="3722034407" sldId="354"/>
        </pc:sldMkLst>
        <pc:spChg chg="del">
          <ac:chgData name="Damian T. Gordon" userId="7469c87ffe94b59c" providerId="LiveId" clId="{16147D5B-4440-45D5-8A0E-6695958323C9}" dt="2022-11-08T11:27:22.843" v="6" actId="478"/>
          <ac:spMkLst>
            <pc:docMk/>
            <pc:sldMk cId="3722034407" sldId="354"/>
            <ac:spMk id="132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19.832" v="5"/>
          <ac:picMkLst>
            <pc:docMk/>
            <pc:sldMk cId="3722034407" sldId="354"/>
            <ac:picMk id="2" creationId="{D7F82EA4-A419-D77A-B9B4-AFF73553580C}"/>
          </ac:picMkLst>
        </pc:picChg>
        <pc:picChg chg="del">
          <ac:chgData name="Damian T. Gordon" userId="7469c87ffe94b59c" providerId="LiveId" clId="{16147D5B-4440-45D5-8A0E-6695958323C9}" dt="2022-11-08T11:27:19.412" v="4" actId="478"/>
          <ac:picMkLst>
            <pc:docMk/>
            <pc:sldMk cId="3722034407" sldId="35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16147D5B-4440-45D5-8A0E-6695958323C9}" dt="2022-11-08T11:27:28.071" v="9" actId="478"/>
        <pc:sldMkLst>
          <pc:docMk/>
          <pc:sldMk cId="1072374966" sldId="355"/>
        </pc:sldMkLst>
        <pc:spChg chg="del">
          <ac:chgData name="Damian T. Gordon" userId="7469c87ffe94b59c" providerId="LiveId" clId="{16147D5B-4440-45D5-8A0E-6695958323C9}" dt="2022-11-08T11:27:28.071" v="9" actId="478"/>
          <ac:spMkLst>
            <pc:docMk/>
            <pc:sldMk cId="1072374966" sldId="355"/>
            <ac:spMk id="132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26.702" v="8"/>
          <ac:picMkLst>
            <pc:docMk/>
            <pc:sldMk cId="1072374966" sldId="355"/>
            <ac:picMk id="2" creationId="{50C68B1D-A4E5-0EB5-2913-BC83D1C20721}"/>
          </ac:picMkLst>
        </pc:picChg>
        <pc:picChg chg="del">
          <ac:chgData name="Damian T. Gordon" userId="7469c87ffe94b59c" providerId="LiveId" clId="{16147D5B-4440-45D5-8A0E-6695958323C9}" dt="2022-11-08T11:27:26.307" v="7" actId="478"/>
          <ac:picMkLst>
            <pc:docMk/>
            <pc:sldMk cId="1072374966" sldId="35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16147D5B-4440-45D5-8A0E-6695958323C9}" dt="2022-11-08T11:27:32.323" v="12" actId="478"/>
        <pc:sldMkLst>
          <pc:docMk/>
          <pc:sldMk cId="2378780700" sldId="356"/>
        </pc:sldMkLst>
        <pc:spChg chg="del">
          <ac:chgData name="Damian T. Gordon" userId="7469c87ffe94b59c" providerId="LiveId" clId="{16147D5B-4440-45D5-8A0E-6695958323C9}" dt="2022-11-08T11:27:32.323" v="12" actId="478"/>
          <ac:spMkLst>
            <pc:docMk/>
            <pc:sldMk cId="2378780700" sldId="356"/>
            <ac:spMk id="132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30.822" v="11"/>
          <ac:picMkLst>
            <pc:docMk/>
            <pc:sldMk cId="2378780700" sldId="356"/>
            <ac:picMk id="2" creationId="{920B6456-81F4-D3FC-726D-1F5219D73660}"/>
          </ac:picMkLst>
        </pc:picChg>
        <pc:picChg chg="del">
          <ac:chgData name="Damian T. Gordon" userId="7469c87ffe94b59c" providerId="LiveId" clId="{16147D5B-4440-45D5-8A0E-6695958323C9}" dt="2022-11-08T11:27:30.353" v="10" actId="478"/>
          <ac:picMkLst>
            <pc:docMk/>
            <pc:sldMk cId="2378780700" sldId="35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16147D5B-4440-45D5-8A0E-6695958323C9}" dt="2022-11-10T12:59:15.180" v="131" actId="20577"/>
        <pc:sldMkLst>
          <pc:docMk/>
          <pc:sldMk cId="1496282580" sldId="357"/>
        </pc:sldMkLst>
        <pc:spChg chg="mod">
          <ac:chgData name="Damian T. Gordon" userId="7469c87ffe94b59c" providerId="LiveId" clId="{16147D5B-4440-45D5-8A0E-6695958323C9}" dt="2022-11-10T12:59:15.180" v="131" actId="20577"/>
          <ac:spMkLst>
            <pc:docMk/>
            <pc:sldMk cId="1496282580" sldId="357"/>
            <ac:spMk id="4" creationId="{097439AB-76A0-49E3-ACE9-C861E3AAA2D7}"/>
          </ac:spMkLst>
        </pc:spChg>
        <pc:spChg chg="mod">
          <ac:chgData name="Damian T. Gordon" userId="7469c87ffe94b59c" providerId="LiveId" clId="{16147D5B-4440-45D5-8A0E-6695958323C9}" dt="2022-11-10T12:59:01.622" v="128" actId="20577"/>
          <ac:spMkLst>
            <pc:docMk/>
            <pc:sldMk cId="1496282580" sldId="357"/>
            <ac:spMk id="5" creationId="{5140195D-54DB-41E4-90D9-47F834A87FD1}"/>
          </ac:spMkLst>
        </pc:spChg>
        <pc:spChg chg="del">
          <ac:chgData name="Damian T. Gordon" userId="7469c87ffe94b59c" providerId="LiveId" clId="{16147D5B-4440-45D5-8A0E-6695958323C9}" dt="2022-11-08T11:27:36.159" v="15" actId="478"/>
          <ac:spMkLst>
            <pc:docMk/>
            <pc:sldMk cId="1496282580" sldId="357"/>
            <ac:spMk id="132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34.796" v="14"/>
          <ac:picMkLst>
            <pc:docMk/>
            <pc:sldMk cId="1496282580" sldId="357"/>
            <ac:picMk id="2" creationId="{F12989D9-818D-83F9-32F9-75BCFBBAAE5F}"/>
          </ac:picMkLst>
        </pc:picChg>
        <pc:picChg chg="del">
          <ac:chgData name="Damian T. Gordon" userId="7469c87ffe94b59c" providerId="LiveId" clId="{16147D5B-4440-45D5-8A0E-6695958323C9}" dt="2022-11-08T11:27:34.392" v="13" actId="478"/>
          <ac:picMkLst>
            <pc:docMk/>
            <pc:sldMk cId="1496282580" sldId="35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16147D5B-4440-45D5-8A0E-6695958323C9}" dt="2022-11-10T13:03:28.602" v="250" actId="20577"/>
        <pc:sldMkLst>
          <pc:docMk/>
          <pc:sldMk cId="2198249059" sldId="358"/>
        </pc:sldMkLst>
        <pc:spChg chg="mod">
          <ac:chgData name="Damian T. Gordon" userId="7469c87ffe94b59c" providerId="LiveId" clId="{16147D5B-4440-45D5-8A0E-6695958323C9}" dt="2022-11-10T13:03:28.602" v="250" actId="20577"/>
          <ac:spMkLst>
            <pc:docMk/>
            <pc:sldMk cId="2198249059" sldId="358"/>
            <ac:spMk id="4" creationId="{097439AB-76A0-49E3-ACE9-C861E3AAA2D7}"/>
          </ac:spMkLst>
        </pc:spChg>
        <pc:spChg chg="mod">
          <ac:chgData name="Damian T. Gordon" userId="7469c87ffe94b59c" providerId="LiveId" clId="{16147D5B-4440-45D5-8A0E-6695958323C9}" dt="2022-11-10T13:03:19.336" v="248" actId="20577"/>
          <ac:spMkLst>
            <pc:docMk/>
            <pc:sldMk cId="2198249059" sldId="358"/>
            <ac:spMk id="5" creationId="{5140195D-54DB-41E4-90D9-47F834A87FD1}"/>
          </ac:spMkLst>
        </pc:spChg>
        <pc:spChg chg="del">
          <ac:chgData name="Damian T. Gordon" userId="7469c87ffe94b59c" providerId="LiveId" clId="{16147D5B-4440-45D5-8A0E-6695958323C9}" dt="2022-11-08T11:27:40.027" v="18" actId="478"/>
          <ac:spMkLst>
            <pc:docMk/>
            <pc:sldMk cId="2198249059" sldId="358"/>
            <ac:spMk id="132" creationId="{00000000-0000-0000-0000-000000000000}"/>
          </ac:spMkLst>
        </pc:spChg>
        <pc:picChg chg="add mod">
          <ac:chgData name="Damian T. Gordon" userId="7469c87ffe94b59c" providerId="LiveId" clId="{16147D5B-4440-45D5-8A0E-6695958323C9}" dt="2022-11-08T11:27:38.597" v="17"/>
          <ac:picMkLst>
            <pc:docMk/>
            <pc:sldMk cId="2198249059" sldId="358"/>
            <ac:picMk id="2" creationId="{CA1E1FE0-A250-C8C9-F49F-2C46E3BCD29B}"/>
          </ac:picMkLst>
        </pc:picChg>
        <pc:picChg chg="del">
          <ac:chgData name="Damian T. Gordon" userId="7469c87ffe94b59c" providerId="LiveId" clId="{16147D5B-4440-45D5-8A0E-6695958323C9}" dt="2022-11-08T11:27:38.249" v="16" actId="478"/>
          <ac:picMkLst>
            <pc:docMk/>
            <pc:sldMk cId="2198249059" sldId="358"/>
            <ac:picMk id="1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240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3252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434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8976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2233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tools4learning.com/hom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Blended Technologies 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F5B30B-98AC-5FE6-7E11-8268488D5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Top 200 Tools for Learning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 several years Jane Hart at the Centre for Learning &amp; Performance Technologies has been surveying educationalists to see what are the most commonly used tools.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She publishes the Top 200 Tools for Learning each year.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F82EA4-A419-D77A-B9B4-AFF735535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3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Top 200 Tools for Learning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complete list of tools are here: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https://www.toptools4learning.com/home/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C68B1D-A4E5-0EB5-2913-BC83D1C20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3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Top 200 Tools for Learning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 2020 here are some of the tools: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0B6456-81F4-D3FC-726D-1F5219D73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78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Top 200 Tools for Learning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439AB-76A0-49E3-ACE9-C861E3AAA2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6900" indent="-457200">
              <a:buFont typeface="+mj-lt"/>
              <a:buAutoNum type="arabicPeriod"/>
            </a:pPr>
            <a:r>
              <a:rPr lang="en-US" sz="2400" dirty="0"/>
              <a:t>(=)      YouTube </a:t>
            </a:r>
          </a:p>
          <a:p>
            <a:pPr marL="596900" indent="-457200">
              <a:buFont typeface="+mj-lt"/>
              <a:buAutoNum type="arabicPeriod"/>
            </a:pPr>
            <a:r>
              <a:rPr lang="en-US" sz="2400" dirty="0"/>
              <a:t>(+3)    PowerPoint</a:t>
            </a:r>
          </a:p>
          <a:p>
            <a:pPr marL="596900" indent="-457200">
              <a:buFont typeface="+mj-lt"/>
              <a:buAutoNum type="arabicPeriod"/>
            </a:pPr>
            <a:r>
              <a:rPr lang="en-US" sz="2400" dirty="0"/>
              <a:t>(=)      Google Search</a:t>
            </a:r>
          </a:p>
          <a:p>
            <a:pPr marL="596900" indent="-457200">
              <a:buFont typeface="+mj-lt"/>
              <a:buAutoNum type="arabicPeriod"/>
            </a:pPr>
            <a:r>
              <a:rPr lang="en-US" sz="2400" dirty="0"/>
              <a:t>(=)      Microsoft Teams</a:t>
            </a:r>
          </a:p>
          <a:p>
            <a:pPr marL="596900" indent="-457200">
              <a:buFont typeface="+mj-lt"/>
              <a:buAutoNum type="arabicPeriod"/>
            </a:pPr>
            <a:r>
              <a:rPr lang="en-US" sz="2400" dirty="0"/>
              <a:t>(-3)     Zoom</a:t>
            </a:r>
            <a:endParaRPr lang="en-IE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40195D-54DB-41E4-90D9-47F834A87FD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96900" indent="-457200">
              <a:buFont typeface="+mj-lt"/>
              <a:buAutoNum type="arabicPeriod" startAt="6"/>
            </a:pPr>
            <a:r>
              <a:rPr lang="en-US" sz="2400" dirty="0"/>
              <a:t>(=)     Google Doc</a:t>
            </a:r>
            <a:r>
              <a:rPr lang="en-IE" sz="2400" dirty="0"/>
              <a:t>s</a:t>
            </a:r>
            <a:endParaRPr lang="en-US" sz="2400" dirty="0"/>
          </a:p>
          <a:p>
            <a:pPr marL="596900" indent="-457200">
              <a:buFont typeface="+mj-lt"/>
              <a:buAutoNum type="arabicPeriod" startAt="6"/>
            </a:pPr>
            <a:r>
              <a:rPr lang="en-US" sz="2400" dirty="0"/>
              <a:t>(=)     LinkedIn</a:t>
            </a:r>
            <a:endParaRPr lang="en-IE" sz="2400" dirty="0"/>
          </a:p>
          <a:p>
            <a:pPr marL="596900" indent="-457200">
              <a:buFont typeface="+mj-lt"/>
              <a:buAutoNum type="arabicPeriod" startAt="6"/>
            </a:pPr>
            <a:r>
              <a:rPr lang="en-IE" sz="2400" dirty="0"/>
              <a:t>(+4)    Word</a:t>
            </a:r>
          </a:p>
          <a:p>
            <a:pPr marL="596900" indent="-457200">
              <a:buFont typeface="+mj-lt"/>
              <a:buAutoNum type="arabicPeriod" startAt="6"/>
            </a:pPr>
            <a:r>
              <a:rPr lang="en-IE" sz="2400" dirty="0"/>
              <a:t>(+4)    Canva</a:t>
            </a:r>
          </a:p>
          <a:p>
            <a:pPr marL="596900" indent="-457200">
              <a:buFont typeface="+mj-lt"/>
              <a:buAutoNum type="arabicPeriod" startAt="6"/>
            </a:pPr>
            <a:r>
              <a:rPr lang="en-IE" sz="2400" dirty="0"/>
              <a:t>(-1)    Wikipedia</a:t>
            </a:r>
            <a:endParaRPr lang="en-US" sz="2400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2989D9-818D-83F9-32F9-75BCFBBAA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28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Top 200 Tools for Learning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439AB-76A0-49E3-ACE9-C861E3AAA2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6900" indent="-457200">
              <a:buFont typeface="+mj-lt"/>
              <a:buAutoNum type="arabicPeriod" startAt="11"/>
            </a:pPr>
            <a:r>
              <a:rPr lang="en-US" sz="2400"/>
              <a:t>(=)       </a:t>
            </a:r>
            <a:r>
              <a:rPr lang="en-US" sz="2400" dirty="0"/>
              <a:t>Slack</a:t>
            </a:r>
          </a:p>
          <a:p>
            <a:pPr marL="596900" indent="-457200">
              <a:buFont typeface="+mj-lt"/>
              <a:buAutoNum type="arabicPeriod" startAt="11"/>
            </a:pPr>
            <a:r>
              <a:rPr lang="en-US" sz="2400" dirty="0"/>
              <a:t>(+3)     Excel</a:t>
            </a:r>
          </a:p>
          <a:p>
            <a:pPr marL="596900" indent="-457200">
              <a:buFont typeface="+mj-lt"/>
              <a:buAutoNum type="arabicPeriod" startAt="11"/>
            </a:pPr>
            <a:r>
              <a:rPr lang="en-US" sz="2400" dirty="0"/>
              <a:t>(-5)     Twitter</a:t>
            </a:r>
          </a:p>
          <a:p>
            <a:pPr marL="596900" indent="-457200">
              <a:buFont typeface="+mj-lt"/>
              <a:buAutoNum type="arabicPeriod" startAt="11"/>
            </a:pPr>
            <a:r>
              <a:rPr lang="en-US" sz="2400" dirty="0"/>
              <a:t>(+7)     WordPress</a:t>
            </a:r>
          </a:p>
          <a:p>
            <a:pPr marL="596900" indent="-457200">
              <a:buFont typeface="+mj-lt"/>
              <a:buAutoNum type="arabicPeriod" startAt="11"/>
            </a:pPr>
            <a:r>
              <a:rPr lang="en-US" sz="2400" dirty="0"/>
              <a:t>(+4)     </a:t>
            </a:r>
            <a:r>
              <a:rPr lang="en-US" sz="2400" dirty="0" err="1"/>
              <a:t>Articluate</a:t>
            </a:r>
            <a:endParaRPr lang="en-IE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40195D-54DB-41E4-90D9-47F834A87FD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96900" indent="-457200">
              <a:buFont typeface="+mj-lt"/>
              <a:buAutoNum type="arabicPeriod" startAt="16"/>
            </a:pPr>
            <a:r>
              <a:rPr lang="en-US" sz="2400" dirty="0"/>
              <a:t>(+2)     Kahoot</a:t>
            </a:r>
          </a:p>
          <a:p>
            <a:pPr marL="596900" indent="-457200">
              <a:buFont typeface="+mj-lt"/>
              <a:buAutoNum type="arabicPeriod" startAt="16"/>
            </a:pPr>
            <a:r>
              <a:rPr lang="en-US" sz="2400" dirty="0"/>
              <a:t>(+3)     </a:t>
            </a:r>
            <a:r>
              <a:rPr lang="en-US" sz="2400" dirty="0" err="1"/>
              <a:t>Mentimeter</a:t>
            </a:r>
            <a:endParaRPr lang="en-IE" sz="2400" dirty="0"/>
          </a:p>
          <a:p>
            <a:pPr marL="596900" indent="-457200">
              <a:buFont typeface="+mj-lt"/>
              <a:buAutoNum type="arabicPeriod" startAt="16"/>
            </a:pPr>
            <a:r>
              <a:rPr lang="en-IE" sz="2400" dirty="0"/>
              <a:t>(+7)     Instagram</a:t>
            </a:r>
          </a:p>
          <a:p>
            <a:pPr marL="596900" indent="-457200">
              <a:buFont typeface="+mj-lt"/>
              <a:buAutoNum type="arabicPeriod" startAt="16"/>
            </a:pPr>
            <a:r>
              <a:rPr lang="en-IE" sz="2400" dirty="0"/>
              <a:t>(-5)      Facebook</a:t>
            </a:r>
          </a:p>
          <a:p>
            <a:pPr marL="596900" indent="-457200">
              <a:buFont typeface="+mj-lt"/>
              <a:buAutoNum type="arabicPeriod" startAt="16"/>
            </a:pPr>
            <a:r>
              <a:rPr lang="en-IE" sz="2400" dirty="0"/>
              <a:t>(+19)   Vimeo</a:t>
            </a:r>
            <a:endParaRPr lang="en-US" sz="2400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1E1FE0-A250-C8C9-F49F-2C46E3BCD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24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240</Words>
  <Application>Microsoft Office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Roboto</vt:lpstr>
      <vt:lpstr>Simple Light</vt:lpstr>
      <vt:lpstr>Blended Learning International Train the Train (BLITT)</vt:lpstr>
      <vt:lpstr>Top 200 Tools for Learning</vt:lpstr>
      <vt:lpstr>Top 200 Tools for Learning</vt:lpstr>
      <vt:lpstr>Top 200 Tools for Learning</vt:lpstr>
      <vt:lpstr>Top 200 Tools for Learning</vt:lpstr>
      <vt:lpstr>Top 200 Tools for Learning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35</cp:revision>
  <dcterms:modified xsi:type="dcterms:W3CDTF">2022-11-12T17:36:48Z</dcterms:modified>
</cp:coreProperties>
</file>