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82" r:id="rId2"/>
    <p:sldId id="302" r:id="rId3"/>
    <p:sldId id="304" r:id="rId4"/>
    <p:sldId id="331" r:id="rId5"/>
    <p:sldId id="334" r:id="rId6"/>
    <p:sldId id="332" r:id="rId7"/>
    <p:sldId id="335" r:id="rId8"/>
    <p:sldId id="330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D2620-2EA7-440C-9987-0D57917DFC5D}" v="26" dt="2022-11-10T11:10:05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C847B7FD-C181-4F90-8B7B-BA429948770D}"/>
    <pc:docChg chg="custSel modSld">
      <pc:chgData name="Damian T. Gordon" userId="7469c87ffe94b59c" providerId="LiveId" clId="{C847B7FD-C181-4F90-8B7B-BA429948770D}" dt="2022-11-08T11:21:22.736" v="65" actId="478"/>
      <pc:docMkLst>
        <pc:docMk/>
      </pc:docMkLst>
      <pc:sldChg chg="addSp delSp modSp mod">
        <pc:chgData name="Damian T. Gordon" userId="7469c87ffe94b59c" providerId="LiveId" clId="{C847B7FD-C181-4F90-8B7B-BA429948770D}" dt="2022-11-08T11:17:43.267" v="1"/>
        <pc:sldMkLst>
          <pc:docMk/>
          <pc:sldMk cId="0" sldId="282"/>
        </pc:sldMkLst>
        <pc:picChg chg="add mod">
          <ac:chgData name="Damian T. Gordon" userId="7469c87ffe94b59c" providerId="LiveId" clId="{C847B7FD-C181-4F90-8B7B-BA429948770D}" dt="2022-11-08T11:17:43.267" v="1"/>
          <ac:picMkLst>
            <pc:docMk/>
            <pc:sldMk cId="0" sldId="282"/>
            <ac:picMk id="2" creationId="{F5BD78D3-22B0-0E8B-6610-0CAE162D426E}"/>
          </ac:picMkLst>
        </pc:picChg>
        <pc:picChg chg="del">
          <ac:chgData name="Damian T. Gordon" userId="7469c87ffe94b59c" providerId="LiveId" clId="{C847B7FD-C181-4F90-8B7B-BA429948770D}" dt="2022-11-08T11:14:18.995" v="0" actId="478"/>
          <ac:picMkLst>
            <pc:docMk/>
            <pc:sldMk cId="0" sldId="282"/>
            <ac:picMk id="382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46.415" v="3"/>
        <pc:sldMkLst>
          <pc:docMk/>
          <pc:sldMk cId="2310252356" sldId="302"/>
        </pc:sldMkLst>
        <pc:picChg chg="add mod">
          <ac:chgData name="Damian T. Gordon" userId="7469c87ffe94b59c" providerId="LiveId" clId="{C847B7FD-C181-4F90-8B7B-BA429948770D}" dt="2022-11-08T11:17:46.415" v="3"/>
          <ac:picMkLst>
            <pc:docMk/>
            <pc:sldMk cId="2310252356" sldId="302"/>
            <ac:picMk id="3" creationId="{5855C6CA-E48D-4460-0F1C-3B49EA02124D}"/>
          </ac:picMkLst>
        </pc:picChg>
        <pc:picChg chg="del">
          <ac:chgData name="Damian T. Gordon" userId="7469c87ffe94b59c" providerId="LiveId" clId="{C847B7FD-C181-4F90-8B7B-BA429948770D}" dt="2022-11-08T11:17:45.981" v="2" actId="478"/>
          <ac:picMkLst>
            <pc:docMk/>
            <pc:sldMk cId="2310252356" sldId="30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3.227" v="7"/>
        <pc:sldMkLst>
          <pc:docMk/>
          <pc:sldMk cId="2011453906" sldId="304"/>
        </pc:sldMkLst>
        <pc:picChg chg="add mod">
          <ac:chgData name="Damian T. Gordon" userId="7469c87ffe94b59c" providerId="LiveId" clId="{C847B7FD-C181-4F90-8B7B-BA429948770D}" dt="2022-11-08T11:17:53.227" v="7"/>
          <ac:picMkLst>
            <pc:docMk/>
            <pc:sldMk cId="2011453906" sldId="304"/>
            <ac:picMk id="2" creationId="{19CDF52D-B600-1902-B83B-5C4D62635B0D}"/>
          </ac:picMkLst>
        </pc:picChg>
        <pc:picChg chg="del">
          <ac:chgData name="Damian T. Gordon" userId="7469c87ffe94b59c" providerId="LiveId" clId="{C847B7FD-C181-4F90-8B7B-BA429948770D}" dt="2022-11-08T11:17:52.850" v="6" actId="478"/>
          <ac:picMkLst>
            <pc:docMk/>
            <pc:sldMk cId="2011453906" sldId="30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6.030" v="9"/>
        <pc:sldMkLst>
          <pc:docMk/>
          <pc:sldMk cId="1879289377" sldId="305"/>
        </pc:sldMkLst>
        <pc:picChg chg="add mod">
          <ac:chgData name="Damian T. Gordon" userId="7469c87ffe94b59c" providerId="LiveId" clId="{C847B7FD-C181-4F90-8B7B-BA429948770D}" dt="2022-11-08T11:17:56.030" v="9"/>
          <ac:picMkLst>
            <pc:docMk/>
            <pc:sldMk cId="1879289377" sldId="305"/>
            <ac:picMk id="2" creationId="{2BA7A1A7-E978-D1D1-8F89-0DF72CB16883}"/>
          </ac:picMkLst>
        </pc:picChg>
        <pc:picChg chg="del">
          <ac:chgData name="Damian T. Gordon" userId="7469c87ffe94b59c" providerId="LiveId" clId="{C847B7FD-C181-4F90-8B7B-BA429948770D}" dt="2022-11-08T11:17:55.657" v="8" actId="478"/>
          <ac:picMkLst>
            <pc:docMk/>
            <pc:sldMk cId="1879289377" sldId="30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8.787" v="11"/>
        <pc:sldMkLst>
          <pc:docMk/>
          <pc:sldMk cId="3295946617" sldId="306"/>
        </pc:sldMkLst>
        <pc:picChg chg="add mod">
          <ac:chgData name="Damian T. Gordon" userId="7469c87ffe94b59c" providerId="LiveId" clId="{C847B7FD-C181-4F90-8B7B-BA429948770D}" dt="2022-11-08T11:17:58.787" v="11"/>
          <ac:picMkLst>
            <pc:docMk/>
            <pc:sldMk cId="3295946617" sldId="306"/>
            <ac:picMk id="2" creationId="{AA6C2E7E-993C-8B5E-2BAA-654441E240F1}"/>
          </ac:picMkLst>
        </pc:picChg>
        <pc:picChg chg="del">
          <ac:chgData name="Damian T. Gordon" userId="7469c87ffe94b59c" providerId="LiveId" clId="{C847B7FD-C181-4F90-8B7B-BA429948770D}" dt="2022-11-08T11:17:58.509" v="10" actId="478"/>
          <ac:picMkLst>
            <pc:docMk/>
            <pc:sldMk cId="3295946617" sldId="30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8:01.545" v="13"/>
        <pc:sldMkLst>
          <pc:docMk/>
          <pc:sldMk cId="899303766" sldId="307"/>
        </pc:sldMkLst>
        <pc:picChg chg="add mod">
          <ac:chgData name="Damian T. Gordon" userId="7469c87ffe94b59c" providerId="LiveId" clId="{C847B7FD-C181-4F90-8B7B-BA429948770D}" dt="2022-11-08T11:18:01.545" v="13"/>
          <ac:picMkLst>
            <pc:docMk/>
            <pc:sldMk cId="899303766" sldId="307"/>
            <ac:picMk id="2" creationId="{97C8F445-1896-4656-C713-186C4810FA05}"/>
          </ac:picMkLst>
        </pc:picChg>
        <pc:picChg chg="del">
          <ac:chgData name="Damian T. Gordon" userId="7469c87ffe94b59c" providerId="LiveId" clId="{C847B7FD-C181-4F90-8B7B-BA429948770D}" dt="2022-11-08T11:18:01.220" v="12" actId="478"/>
          <ac:picMkLst>
            <pc:docMk/>
            <pc:sldMk cId="899303766" sldId="30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8:04.093" v="15"/>
        <pc:sldMkLst>
          <pc:docMk/>
          <pc:sldMk cId="3660992100" sldId="308"/>
        </pc:sldMkLst>
        <pc:picChg chg="add mod">
          <ac:chgData name="Damian T. Gordon" userId="7469c87ffe94b59c" providerId="LiveId" clId="{C847B7FD-C181-4F90-8B7B-BA429948770D}" dt="2022-11-08T11:18:04.093" v="15"/>
          <ac:picMkLst>
            <pc:docMk/>
            <pc:sldMk cId="3660992100" sldId="308"/>
            <ac:picMk id="2" creationId="{C0659EA7-8248-BF75-BF76-5FC8E13C3188}"/>
          </ac:picMkLst>
        </pc:picChg>
        <pc:picChg chg="del">
          <ac:chgData name="Damian T. Gordon" userId="7469c87ffe94b59c" providerId="LiveId" clId="{C847B7FD-C181-4F90-8B7B-BA429948770D}" dt="2022-11-08T11:18:03.748" v="14" actId="478"/>
          <ac:picMkLst>
            <pc:docMk/>
            <pc:sldMk cId="3660992100" sldId="30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8:06.480" v="17"/>
        <pc:sldMkLst>
          <pc:docMk/>
          <pc:sldMk cId="28869811" sldId="309"/>
        </pc:sldMkLst>
        <pc:picChg chg="add mod">
          <ac:chgData name="Damian T. Gordon" userId="7469c87ffe94b59c" providerId="LiveId" clId="{C847B7FD-C181-4F90-8B7B-BA429948770D}" dt="2022-11-08T11:18:06.480" v="17"/>
          <ac:picMkLst>
            <pc:docMk/>
            <pc:sldMk cId="28869811" sldId="309"/>
            <ac:picMk id="2" creationId="{B8E15F94-51D7-3EB0-D6B8-2E8F03B090EC}"/>
          </ac:picMkLst>
        </pc:picChg>
        <pc:picChg chg="del">
          <ac:chgData name="Damian T. Gordon" userId="7469c87ffe94b59c" providerId="LiveId" clId="{C847B7FD-C181-4F90-8B7B-BA429948770D}" dt="2022-11-08T11:18:06.192" v="16" actId="478"/>
          <ac:picMkLst>
            <pc:docMk/>
            <pc:sldMk cId="28869811" sldId="30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8:09.277" v="19"/>
        <pc:sldMkLst>
          <pc:docMk/>
          <pc:sldMk cId="405344135" sldId="310"/>
        </pc:sldMkLst>
        <pc:picChg chg="add mod">
          <ac:chgData name="Damian T. Gordon" userId="7469c87ffe94b59c" providerId="LiveId" clId="{C847B7FD-C181-4F90-8B7B-BA429948770D}" dt="2022-11-08T11:18:09.277" v="19"/>
          <ac:picMkLst>
            <pc:docMk/>
            <pc:sldMk cId="405344135" sldId="310"/>
            <ac:picMk id="2" creationId="{262015B7-6012-EDAB-0D10-86F355632363}"/>
          </ac:picMkLst>
        </pc:picChg>
        <pc:picChg chg="del">
          <ac:chgData name="Damian T. Gordon" userId="7469c87ffe94b59c" providerId="LiveId" clId="{C847B7FD-C181-4F90-8B7B-BA429948770D}" dt="2022-11-08T11:18:08.951" v="18" actId="478"/>
          <ac:picMkLst>
            <pc:docMk/>
            <pc:sldMk cId="405344135" sldId="31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8:11.887" v="21"/>
        <pc:sldMkLst>
          <pc:docMk/>
          <pc:sldMk cId="3566810417" sldId="311"/>
        </pc:sldMkLst>
        <pc:picChg chg="add mod">
          <ac:chgData name="Damian T. Gordon" userId="7469c87ffe94b59c" providerId="LiveId" clId="{C847B7FD-C181-4F90-8B7B-BA429948770D}" dt="2022-11-08T11:18:11.887" v="21"/>
          <ac:picMkLst>
            <pc:docMk/>
            <pc:sldMk cId="3566810417" sldId="311"/>
            <ac:picMk id="2" creationId="{973D81F9-FCD7-3C27-72A2-BEF949864F57}"/>
          </ac:picMkLst>
        </pc:picChg>
        <pc:picChg chg="del">
          <ac:chgData name="Damian T. Gordon" userId="7469c87ffe94b59c" providerId="LiveId" clId="{C847B7FD-C181-4F90-8B7B-BA429948770D}" dt="2022-11-08T11:18:11.601" v="20" actId="478"/>
          <ac:picMkLst>
            <pc:docMk/>
            <pc:sldMk cId="3566810417" sldId="31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5" v="60" actId="478"/>
        <pc:sldMkLst>
          <pc:docMk/>
          <pc:sldMk cId="2577070979" sldId="314"/>
        </pc:sldMkLst>
        <pc:spChg chg="del">
          <ac:chgData name="Damian T. Gordon" userId="7469c87ffe94b59c" providerId="LiveId" clId="{C847B7FD-C181-4F90-8B7B-BA429948770D}" dt="2022-11-08T11:21:15" v="60" actId="478"/>
          <ac:spMkLst>
            <pc:docMk/>
            <pc:sldMk cId="2577070979" sldId="31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18.697" v="23"/>
          <ac:picMkLst>
            <pc:docMk/>
            <pc:sldMk cId="2577070979" sldId="314"/>
            <ac:picMk id="4" creationId="{71428C70-793E-8087-C61A-CD4EE188056E}"/>
          </ac:picMkLst>
        </pc:picChg>
        <pc:picChg chg="del">
          <ac:chgData name="Damian T. Gordon" userId="7469c87ffe94b59c" providerId="LiveId" clId="{C847B7FD-C181-4F90-8B7B-BA429948770D}" dt="2022-11-08T11:18:18.361" v="22" actId="478"/>
          <ac:picMkLst>
            <pc:docMk/>
            <pc:sldMk cId="2577070979" sldId="31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6.682" v="61" actId="478"/>
        <pc:sldMkLst>
          <pc:docMk/>
          <pc:sldMk cId="734640130" sldId="317"/>
        </pc:sldMkLst>
        <pc:spChg chg="del">
          <ac:chgData name="Damian T. Gordon" userId="7469c87ffe94b59c" providerId="LiveId" clId="{C847B7FD-C181-4F90-8B7B-BA429948770D}" dt="2022-11-08T11:21:16.682" v="61" actId="478"/>
          <ac:spMkLst>
            <pc:docMk/>
            <pc:sldMk cId="734640130" sldId="31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1.236" v="25"/>
          <ac:picMkLst>
            <pc:docMk/>
            <pc:sldMk cId="734640130" sldId="317"/>
            <ac:picMk id="4" creationId="{A7847FBA-25D2-88E6-24D6-92E233485A17}"/>
          </ac:picMkLst>
        </pc:picChg>
        <pc:picChg chg="del">
          <ac:chgData name="Damian T. Gordon" userId="7469c87ffe94b59c" providerId="LiveId" clId="{C847B7FD-C181-4F90-8B7B-BA429948770D}" dt="2022-11-08T11:18:20.893" v="24" actId="478"/>
          <ac:picMkLst>
            <pc:docMk/>
            <pc:sldMk cId="734640130" sldId="31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7.934" v="62" actId="478"/>
        <pc:sldMkLst>
          <pc:docMk/>
          <pc:sldMk cId="825700365" sldId="318"/>
        </pc:sldMkLst>
        <pc:spChg chg="del">
          <ac:chgData name="Damian T. Gordon" userId="7469c87ffe94b59c" providerId="LiveId" clId="{C847B7FD-C181-4F90-8B7B-BA429948770D}" dt="2022-11-08T11:21:17.934" v="62" actId="478"/>
          <ac:spMkLst>
            <pc:docMk/>
            <pc:sldMk cId="825700365" sldId="31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3.921" v="27"/>
          <ac:picMkLst>
            <pc:docMk/>
            <pc:sldMk cId="825700365" sldId="318"/>
            <ac:picMk id="4" creationId="{4DDFB354-317A-9710-226B-3CC5E67E6164}"/>
          </ac:picMkLst>
        </pc:picChg>
        <pc:picChg chg="del">
          <ac:chgData name="Damian T. Gordon" userId="7469c87ffe94b59c" providerId="LiveId" clId="{C847B7FD-C181-4F90-8B7B-BA429948770D}" dt="2022-11-08T11:18:23.552" v="26" actId="478"/>
          <ac:picMkLst>
            <pc:docMk/>
            <pc:sldMk cId="825700365" sldId="31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19.503" v="63" actId="478"/>
        <pc:sldMkLst>
          <pc:docMk/>
          <pc:sldMk cId="3256830489" sldId="319"/>
        </pc:sldMkLst>
        <pc:spChg chg="del">
          <ac:chgData name="Damian T. Gordon" userId="7469c87ffe94b59c" providerId="LiveId" clId="{C847B7FD-C181-4F90-8B7B-BA429948770D}" dt="2022-11-08T11:21:19.503" v="63" actId="478"/>
          <ac:spMkLst>
            <pc:docMk/>
            <pc:sldMk cId="3256830489" sldId="31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6.795" v="29"/>
          <ac:picMkLst>
            <pc:docMk/>
            <pc:sldMk cId="3256830489" sldId="319"/>
            <ac:picMk id="4" creationId="{84C9896E-6A62-74BD-81F6-40E202E51689}"/>
          </ac:picMkLst>
        </pc:picChg>
        <pc:picChg chg="del">
          <ac:chgData name="Damian T. Gordon" userId="7469c87ffe94b59c" providerId="LiveId" clId="{C847B7FD-C181-4F90-8B7B-BA429948770D}" dt="2022-11-08T11:18:26.468" v="28" actId="478"/>
          <ac:picMkLst>
            <pc:docMk/>
            <pc:sldMk cId="3256830489" sldId="31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1.118" v="64" actId="478"/>
        <pc:sldMkLst>
          <pc:docMk/>
          <pc:sldMk cId="3632482988" sldId="320"/>
        </pc:sldMkLst>
        <pc:spChg chg="del">
          <ac:chgData name="Damian T. Gordon" userId="7469c87ffe94b59c" providerId="LiveId" clId="{C847B7FD-C181-4F90-8B7B-BA429948770D}" dt="2022-11-08T11:21:21.118" v="64" actId="478"/>
          <ac:spMkLst>
            <pc:docMk/>
            <pc:sldMk cId="3632482988" sldId="320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29.495" v="31"/>
          <ac:picMkLst>
            <pc:docMk/>
            <pc:sldMk cId="3632482988" sldId="320"/>
            <ac:picMk id="4" creationId="{869D8985-03EF-76A9-FFED-0C743C7E1A12}"/>
          </ac:picMkLst>
        </pc:picChg>
        <pc:picChg chg="del">
          <ac:chgData name="Damian T. Gordon" userId="7469c87ffe94b59c" providerId="LiveId" clId="{C847B7FD-C181-4F90-8B7B-BA429948770D}" dt="2022-11-08T11:18:29.182" v="30" actId="478"/>
          <ac:picMkLst>
            <pc:docMk/>
            <pc:sldMk cId="3632482988" sldId="320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03.039" v="59" actId="478"/>
        <pc:sldMkLst>
          <pc:docMk/>
          <pc:sldMk cId="3867004499" sldId="321"/>
        </pc:sldMkLst>
        <pc:spChg chg="del">
          <ac:chgData name="Damian T. Gordon" userId="7469c87ffe94b59c" providerId="LiveId" clId="{C847B7FD-C181-4F90-8B7B-BA429948770D}" dt="2022-11-08T11:21:03.039" v="59" actId="478"/>
          <ac:spMkLst>
            <pc:docMk/>
            <pc:sldMk cId="3867004499" sldId="321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4.966" v="35"/>
          <ac:picMkLst>
            <pc:docMk/>
            <pc:sldMk cId="3867004499" sldId="321"/>
            <ac:picMk id="4" creationId="{1139A9B2-AD9D-40BC-B775-78B620F1A9BF}"/>
          </ac:picMkLst>
        </pc:picChg>
        <pc:picChg chg="del">
          <ac:chgData name="Damian T. Gordon" userId="7469c87ffe94b59c" providerId="LiveId" clId="{C847B7FD-C181-4F90-8B7B-BA429948770D}" dt="2022-11-08T11:18:34.652" v="34" actId="478"/>
          <ac:picMkLst>
            <pc:docMk/>
            <pc:sldMk cId="3867004499" sldId="321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0:59.712" v="58" actId="478"/>
        <pc:sldMkLst>
          <pc:docMk/>
          <pc:sldMk cId="1469032528" sldId="322"/>
        </pc:sldMkLst>
        <pc:spChg chg="del">
          <ac:chgData name="Damian T. Gordon" userId="7469c87ffe94b59c" providerId="LiveId" clId="{C847B7FD-C181-4F90-8B7B-BA429948770D}" dt="2022-11-08T11:20:59.712" v="58" actId="478"/>
          <ac:spMkLst>
            <pc:docMk/>
            <pc:sldMk cId="1469032528" sldId="322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7.502" v="37"/>
          <ac:picMkLst>
            <pc:docMk/>
            <pc:sldMk cId="1469032528" sldId="322"/>
            <ac:picMk id="5" creationId="{457766D9-FA90-82B5-7E62-A747153BF0E0}"/>
          </ac:picMkLst>
        </pc:picChg>
        <pc:picChg chg="del">
          <ac:chgData name="Damian T. Gordon" userId="7469c87ffe94b59c" providerId="LiveId" clId="{C847B7FD-C181-4F90-8B7B-BA429948770D}" dt="2022-11-08T11:18:37.163" v="36" actId="478"/>
          <ac:picMkLst>
            <pc:docMk/>
            <pc:sldMk cId="1469032528" sldId="322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21:22.736" v="65" actId="478"/>
        <pc:sldMkLst>
          <pc:docMk/>
          <pc:sldMk cId="3480949251" sldId="323"/>
        </pc:sldMkLst>
        <pc:spChg chg="del">
          <ac:chgData name="Damian T. Gordon" userId="7469c87ffe94b59c" providerId="LiveId" clId="{C847B7FD-C181-4F90-8B7B-BA429948770D}" dt="2022-11-08T11:21:22.736" v="65" actId="478"/>
          <ac:spMkLst>
            <pc:docMk/>
            <pc:sldMk cId="3480949251" sldId="323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2.118" v="33"/>
          <ac:picMkLst>
            <pc:docMk/>
            <pc:sldMk cId="3480949251" sldId="323"/>
            <ac:picMk id="4" creationId="{3A4C197D-2C43-7A0D-BAA2-C4470CF8519F}"/>
          </ac:picMkLst>
        </pc:picChg>
        <pc:picChg chg="del">
          <ac:chgData name="Damian T. Gordon" userId="7469c87ffe94b59c" providerId="LiveId" clId="{C847B7FD-C181-4F90-8B7B-BA429948770D}" dt="2022-11-08T11:18:31.839" v="32" actId="478"/>
          <ac:picMkLst>
            <pc:docMk/>
            <pc:sldMk cId="3480949251" sldId="323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7.623" v="57" actId="478"/>
        <pc:sldMkLst>
          <pc:docMk/>
          <pc:sldMk cId="2278440302" sldId="324"/>
        </pc:sldMkLst>
        <pc:spChg chg="del">
          <ac:chgData name="Damian T. Gordon" userId="7469c87ffe94b59c" providerId="LiveId" clId="{C847B7FD-C181-4F90-8B7B-BA429948770D}" dt="2022-11-08T11:19:17.623" v="57" actId="478"/>
          <ac:spMkLst>
            <pc:docMk/>
            <pc:sldMk cId="2278440302" sldId="324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39.891" v="39"/>
          <ac:picMkLst>
            <pc:docMk/>
            <pc:sldMk cId="2278440302" sldId="324"/>
            <ac:picMk id="5" creationId="{23ACDE2E-C3FB-44BA-D1FF-08F19489F5EF}"/>
          </ac:picMkLst>
        </pc:picChg>
        <pc:picChg chg="del">
          <ac:chgData name="Damian T. Gordon" userId="7469c87ffe94b59c" providerId="LiveId" clId="{C847B7FD-C181-4F90-8B7B-BA429948770D}" dt="2022-11-08T11:18:39.579" v="38" actId="478"/>
          <ac:picMkLst>
            <pc:docMk/>
            <pc:sldMk cId="2278440302" sldId="324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4.125" v="51" actId="478"/>
        <pc:sldMkLst>
          <pc:docMk/>
          <pc:sldMk cId="102250311" sldId="325"/>
        </pc:sldMkLst>
        <pc:spChg chg="del">
          <ac:chgData name="Damian T. Gordon" userId="7469c87ffe94b59c" providerId="LiveId" clId="{C847B7FD-C181-4F90-8B7B-BA429948770D}" dt="2022-11-08T11:19:04.125" v="51" actId="478"/>
          <ac:spMkLst>
            <pc:docMk/>
            <pc:sldMk cId="102250311" sldId="325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9.632" v="47"/>
          <ac:picMkLst>
            <pc:docMk/>
            <pc:sldMk cId="102250311" sldId="325"/>
            <ac:picMk id="4" creationId="{E3EF274C-CDD8-D5F5-39B3-748EA6584E19}"/>
          </ac:picMkLst>
        </pc:picChg>
        <pc:picChg chg="del">
          <ac:chgData name="Damian T. Gordon" userId="7469c87ffe94b59c" providerId="LiveId" clId="{C847B7FD-C181-4F90-8B7B-BA429948770D}" dt="2022-11-08T11:18:49.370" v="46" actId="478"/>
          <ac:picMkLst>
            <pc:docMk/>
            <pc:sldMk cId="102250311" sldId="325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14.983" v="56" actId="478"/>
        <pc:sldMkLst>
          <pc:docMk/>
          <pc:sldMk cId="800111216" sldId="326"/>
        </pc:sldMkLst>
        <pc:spChg chg="del mod">
          <ac:chgData name="Damian T. Gordon" userId="7469c87ffe94b59c" providerId="LiveId" clId="{C847B7FD-C181-4F90-8B7B-BA429948770D}" dt="2022-11-08T11:19:14.983" v="56" actId="478"/>
          <ac:spMkLst>
            <pc:docMk/>
            <pc:sldMk cId="800111216" sldId="326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2.282" v="41"/>
          <ac:picMkLst>
            <pc:docMk/>
            <pc:sldMk cId="800111216" sldId="326"/>
            <ac:picMk id="4" creationId="{B46748CC-E0D1-B769-8A5E-DD14B4FB4BE2}"/>
          </ac:picMkLst>
        </pc:picChg>
        <pc:picChg chg="del">
          <ac:chgData name="Damian T. Gordon" userId="7469c87ffe94b59c" providerId="LiveId" clId="{C847B7FD-C181-4F90-8B7B-BA429948770D}" dt="2022-11-08T11:18:41.989" v="40" actId="478"/>
          <ac:picMkLst>
            <pc:docMk/>
            <pc:sldMk cId="800111216" sldId="326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9.734" v="53" actId="478"/>
        <pc:sldMkLst>
          <pc:docMk/>
          <pc:sldMk cId="1275449492" sldId="327"/>
        </pc:sldMkLst>
        <pc:spChg chg="del">
          <ac:chgData name="Damian T. Gordon" userId="7469c87ffe94b59c" providerId="LiveId" clId="{C847B7FD-C181-4F90-8B7B-BA429948770D}" dt="2022-11-08T11:19:09.734" v="53" actId="478"/>
          <ac:spMkLst>
            <pc:docMk/>
            <pc:sldMk cId="1275449492" sldId="327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4.643" v="43"/>
          <ac:picMkLst>
            <pc:docMk/>
            <pc:sldMk cId="1275449492" sldId="327"/>
            <ac:picMk id="4" creationId="{2AE03EE0-F601-5268-51CC-A823D841CFC2}"/>
          </ac:picMkLst>
        </pc:picChg>
        <pc:picChg chg="del">
          <ac:chgData name="Damian T. Gordon" userId="7469c87ffe94b59c" providerId="LiveId" clId="{C847B7FD-C181-4F90-8B7B-BA429948770D}" dt="2022-11-08T11:18:44.406" v="42" actId="478"/>
          <ac:picMkLst>
            <pc:docMk/>
            <pc:sldMk cId="1275449492" sldId="327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0.720" v="50" actId="478"/>
        <pc:sldMkLst>
          <pc:docMk/>
          <pc:sldMk cId="2005057095" sldId="328"/>
        </pc:sldMkLst>
        <pc:spChg chg="del">
          <ac:chgData name="Damian T. Gordon" userId="7469c87ffe94b59c" providerId="LiveId" clId="{C847B7FD-C181-4F90-8B7B-BA429948770D}" dt="2022-11-08T11:19:00.720" v="50" actId="478"/>
          <ac:spMkLst>
            <pc:docMk/>
            <pc:sldMk cId="2005057095" sldId="328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51.986" v="49"/>
          <ac:picMkLst>
            <pc:docMk/>
            <pc:sldMk cId="2005057095" sldId="328"/>
            <ac:picMk id="4" creationId="{A584A094-679B-322F-7C26-0B218941E606}"/>
          </ac:picMkLst>
        </pc:picChg>
        <pc:picChg chg="del">
          <ac:chgData name="Damian T. Gordon" userId="7469c87ffe94b59c" providerId="LiveId" clId="{C847B7FD-C181-4F90-8B7B-BA429948770D}" dt="2022-11-08T11:18:51.683" v="48" actId="478"/>
          <ac:picMkLst>
            <pc:docMk/>
            <pc:sldMk cId="2005057095" sldId="328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9:07.424" v="52" actId="478"/>
        <pc:sldMkLst>
          <pc:docMk/>
          <pc:sldMk cId="1674038915" sldId="329"/>
        </pc:sldMkLst>
        <pc:spChg chg="del">
          <ac:chgData name="Damian T. Gordon" userId="7469c87ffe94b59c" providerId="LiveId" clId="{C847B7FD-C181-4F90-8B7B-BA429948770D}" dt="2022-11-08T11:19:07.424" v="52" actId="478"/>
          <ac:spMkLst>
            <pc:docMk/>
            <pc:sldMk cId="1674038915" sldId="329"/>
            <ac:spMk id="132" creationId="{00000000-0000-0000-0000-000000000000}"/>
          </ac:spMkLst>
        </pc:spChg>
        <pc:picChg chg="add mod">
          <ac:chgData name="Damian T. Gordon" userId="7469c87ffe94b59c" providerId="LiveId" clId="{C847B7FD-C181-4F90-8B7B-BA429948770D}" dt="2022-11-08T11:18:47.213" v="45"/>
          <ac:picMkLst>
            <pc:docMk/>
            <pc:sldMk cId="1674038915" sldId="329"/>
            <ac:picMk id="4" creationId="{3DF96780-FECF-B6BD-670B-411BA7BF8AF3}"/>
          </ac:picMkLst>
        </pc:picChg>
        <pc:picChg chg="del">
          <ac:chgData name="Damian T. Gordon" userId="7469c87ffe94b59c" providerId="LiveId" clId="{C847B7FD-C181-4F90-8B7B-BA429948770D}" dt="2022-11-08T11:18:46.923" v="44" actId="478"/>
          <ac:picMkLst>
            <pc:docMk/>
            <pc:sldMk cId="1674038915" sldId="329"/>
            <ac:picMk id="130" creationId="{00000000-0000-0000-0000-000000000000}"/>
          </ac:picMkLst>
        </pc:picChg>
      </pc:sldChg>
      <pc:sldChg chg="addSp delSp modSp mod">
        <pc:chgData name="Damian T. Gordon" userId="7469c87ffe94b59c" providerId="LiveId" clId="{C847B7FD-C181-4F90-8B7B-BA429948770D}" dt="2022-11-08T11:17:50.494" v="5"/>
        <pc:sldMkLst>
          <pc:docMk/>
          <pc:sldMk cId="247921123" sldId="331"/>
        </pc:sldMkLst>
        <pc:picChg chg="add mod">
          <ac:chgData name="Damian T. Gordon" userId="7469c87ffe94b59c" providerId="LiveId" clId="{C847B7FD-C181-4F90-8B7B-BA429948770D}" dt="2022-11-08T11:17:50.494" v="5"/>
          <ac:picMkLst>
            <pc:docMk/>
            <pc:sldMk cId="247921123" sldId="331"/>
            <ac:picMk id="2" creationId="{EFCEC215-CD3E-5AAC-BAD9-8C2A05959917}"/>
          </ac:picMkLst>
        </pc:picChg>
        <pc:picChg chg="del">
          <ac:chgData name="Damian T. Gordon" userId="7469c87ffe94b59c" providerId="LiveId" clId="{C847B7FD-C181-4F90-8B7B-BA429948770D}" dt="2022-11-08T11:17:50.126" v="4" actId="478"/>
          <ac:picMkLst>
            <pc:docMk/>
            <pc:sldMk cId="247921123" sldId="331"/>
            <ac:picMk id="130" creationId="{00000000-0000-0000-0000-000000000000}"/>
          </ac:picMkLst>
        </pc:picChg>
      </pc:sldChg>
    </pc:docChg>
  </pc:docChgLst>
  <pc:docChgLst>
    <pc:chgData name="Damian T. Gordon" userId="7469c87ffe94b59c" providerId="LiveId" clId="{BA2D2620-2EA7-440C-9987-0D57917DFC5D}"/>
    <pc:docChg chg="undo custSel addSld delSld modSld sldOrd">
      <pc:chgData name="Damian T. Gordon" userId="7469c87ffe94b59c" providerId="LiveId" clId="{BA2D2620-2EA7-440C-9987-0D57917DFC5D}" dt="2022-11-12T17:36:36.782" v="647" actId="404"/>
      <pc:docMkLst>
        <pc:docMk/>
      </pc:docMkLst>
      <pc:sldChg chg="modSp mod">
        <pc:chgData name="Damian T. Gordon" userId="7469c87ffe94b59c" providerId="LiveId" clId="{BA2D2620-2EA7-440C-9987-0D57917DFC5D}" dt="2022-11-12T17:36:36.782" v="647" actId="404"/>
        <pc:sldMkLst>
          <pc:docMk/>
          <pc:sldMk cId="0" sldId="282"/>
        </pc:sldMkLst>
        <pc:spChg chg="mod">
          <ac:chgData name="Damian T. Gordon" userId="7469c87ffe94b59c" providerId="LiveId" clId="{BA2D2620-2EA7-440C-9987-0D57917DFC5D}" dt="2022-11-12T17:36:36.782" v="647" actId="404"/>
          <ac:spMkLst>
            <pc:docMk/>
            <pc:sldMk cId="0" sldId="282"/>
            <ac:spMk id="376" creationId="{00000000-0000-0000-0000-000000000000}"/>
          </ac:spMkLst>
        </pc:spChg>
        <pc:spChg chg="mod">
          <ac:chgData name="Damian T. Gordon" userId="7469c87ffe94b59c" providerId="LiveId" clId="{BA2D2620-2EA7-440C-9987-0D57917DFC5D}" dt="2022-11-08T12:19:00.946" v="28" actId="20577"/>
          <ac:spMkLst>
            <pc:docMk/>
            <pc:sldMk cId="0" sldId="282"/>
            <ac:spMk id="377" creationId="{00000000-0000-0000-0000-000000000000}"/>
          </ac:spMkLst>
        </pc:spChg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933663561" sldId="291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4291478083" sldId="292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976642483" sldId="293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73532261" sldId="295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2516070507" sldId="296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885187748" sldId="297"/>
        </pc:sldMkLst>
      </pc:sldChg>
      <pc:sldChg chg="addSp delSp modSp mod">
        <pc:chgData name="Damian T. Gordon" userId="7469c87ffe94b59c" providerId="LiveId" clId="{BA2D2620-2EA7-440C-9987-0D57917DFC5D}" dt="2022-11-08T12:20:34.292" v="62" actId="1076"/>
        <pc:sldMkLst>
          <pc:docMk/>
          <pc:sldMk cId="2310252356" sldId="302"/>
        </pc:sldMkLst>
        <pc:spChg chg="del">
          <ac:chgData name="Damian T. Gordon" userId="7469c87ffe94b59c" providerId="LiveId" clId="{BA2D2620-2EA7-440C-9987-0D57917DFC5D}" dt="2022-11-08T12:19:24.832" v="56" actId="478"/>
          <ac:spMkLst>
            <pc:docMk/>
            <pc:sldMk cId="2310252356" sldId="302"/>
            <ac:spMk id="2" creationId="{A9AB9208-7777-4849-90FB-1132D5733D58}"/>
          </ac:spMkLst>
        </pc:spChg>
        <pc:spChg chg="add del mod">
          <ac:chgData name="Damian T. Gordon" userId="7469c87ffe94b59c" providerId="LiveId" clId="{BA2D2620-2EA7-440C-9987-0D57917DFC5D}" dt="2022-11-08T12:19:25.684" v="57" actId="478"/>
          <ac:spMkLst>
            <pc:docMk/>
            <pc:sldMk cId="2310252356" sldId="302"/>
            <ac:spMk id="5" creationId="{62375D1D-01AE-C91A-B568-C367A3991F89}"/>
          </ac:spMkLst>
        </pc:spChg>
        <pc:spChg chg="mod">
          <ac:chgData name="Damian T. Gordon" userId="7469c87ffe94b59c" providerId="LiveId" clId="{BA2D2620-2EA7-440C-9987-0D57917DFC5D}" dt="2022-11-08T12:19:20.888" v="55" actId="5793"/>
          <ac:spMkLst>
            <pc:docMk/>
            <pc:sldMk cId="2310252356" sldId="302"/>
            <ac:spMk id="127" creationId="{00000000-0000-0000-0000-000000000000}"/>
          </ac:spMkLst>
        </pc:spChg>
        <pc:graphicFrameChg chg="del">
          <ac:chgData name="Damian T. Gordon" userId="7469c87ffe94b59c" providerId="LiveId" clId="{BA2D2620-2EA7-440C-9987-0D57917DFC5D}" dt="2022-11-08T12:19:12.480" v="29" actId="478"/>
          <ac:graphicFrameMkLst>
            <pc:docMk/>
            <pc:sldMk cId="2310252356" sldId="302"/>
            <ac:graphicFrameMk id="20" creationId="{81708ABC-893A-4725-9768-2A1BD21D02E4}"/>
          </ac:graphicFrameMkLst>
        </pc:graphicFrameChg>
        <pc:picChg chg="del">
          <ac:chgData name="Damian T. Gordon" userId="7469c87ffe94b59c" providerId="LiveId" clId="{BA2D2620-2EA7-440C-9987-0D57917DFC5D}" dt="2022-11-08T12:19:12.480" v="29" actId="478"/>
          <ac:picMkLst>
            <pc:docMk/>
            <pc:sldMk cId="2310252356" sldId="302"/>
            <ac:picMk id="16" creationId="{B4EA2527-CD12-432A-92C6-A791C13CF913}"/>
          </ac:picMkLst>
        </pc:picChg>
        <pc:picChg chg="del">
          <ac:chgData name="Damian T. Gordon" userId="7469c87ffe94b59c" providerId="LiveId" clId="{BA2D2620-2EA7-440C-9987-0D57917DFC5D}" dt="2022-11-08T12:19:12.480" v="29" actId="478"/>
          <ac:picMkLst>
            <pc:docMk/>
            <pc:sldMk cId="2310252356" sldId="302"/>
            <ac:picMk id="17" creationId="{B920D815-27E9-4D13-82CD-29A5CD9C220A}"/>
          </ac:picMkLst>
        </pc:picChg>
        <pc:picChg chg="del">
          <ac:chgData name="Damian T. Gordon" userId="7469c87ffe94b59c" providerId="LiveId" clId="{BA2D2620-2EA7-440C-9987-0D57917DFC5D}" dt="2022-11-08T12:19:12.480" v="29" actId="478"/>
          <ac:picMkLst>
            <pc:docMk/>
            <pc:sldMk cId="2310252356" sldId="302"/>
            <ac:picMk id="18" creationId="{671A04A4-6981-4ABF-A1F2-D127D696B583}"/>
          </ac:picMkLst>
        </pc:picChg>
        <pc:picChg chg="del">
          <ac:chgData name="Damian T. Gordon" userId="7469c87ffe94b59c" providerId="LiveId" clId="{BA2D2620-2EA7-440C-9987-0D57917DFC5D}" dt="2022-11-08T12:19:12.480" v="29" actId="478"/>
          <ac:picMkLst>
            <pc:docMk/>
            <pc:sldMk cId="2310252356" sldId="302"/>
            <ac:picMk id="19" creationId="{DC80588C-557E-4947-A9EB-C37392A8495F}"/>
          </ac:picMkLst>
        </pc:picChg>
        <pc:picChg chg="add mod">
          <ac:chgData name="Damian T. Gordon" userId="7469c87ffe94b59c" providerId="LiveId" clId="{BA2D2620-2EA7-440C-9987-0D57917DFC5D}" dt="2022-11-08T12:20:34.292" v="62" actId="1076"/>
          <ac:picMkLst>
            <pc:docMk/>
            <pc:sldMk cId="2310252356" sldId="302"/>
            <ac:picMk id="1026" creationId="{65F55D5F-AC6C-23C7-9BE7-F764F85ACBC8}"/>
          </ac:picMkLst>
        </pc:picChg>
      </pc:sldChg>
      <pc:sldChg chg="del">
        <pc:chgData name="Damian T. Gordon" userId="7469c87ffe94b59c" providerId="LiveId" clId="{BA2D2620-2EA7-440C-9987-0D57917DFC5D}" dt="2022-11-08T15:54:52.309" v="63" actId="47"/>
        <pc:sldMkLst>
          <pc:docMk/>
          <pc:sldMk cId="1077969559" sldId="303"/>
        </pc:sldMkLst>
      </pc:sldChg>
      <pc:sldChg chg="addSp modSp mod">
        <pc:chgData name="Damian T. Gordon" userId="7469c87ffe94b59c" providerId="LiveId" clId="{BA2D2620-2EA7-440C-9987-0D57917DFC5D}" dt="2022-11-08T20:48:01.559" v="370" actId="1076"/>
        <pc:sldMkLst>
          <pc:docMk/>
          <pc:sldMk cId="2011453906" sldId="304"/>
        </pc:sldMkLst>
        <pc:spChg chg="mod">
          <ac:chgData name="Damian T. Gordon" userId="7469c87ffe94b59c" providerId="LiveId" clId="{BA2D2620-2EA7-440C-9987-0D57917DFC5D}" dt="2022-11-08T15:56:51.980" v="342" actId="20577"/>
          <ac:spMkLst>
            <pc:docMk/>
            <pc:sldMk cId="2011453906" sldId="304"/>
            <ac:spMk id="8" creationId="{58DAEF8A-28F9-4FF3-BD8D-23BA5A207897}"/>
          </ac:spMkLst>
        </pc:spChg>
        <pc:spChg chg="mod">
          <ac:chgData name="Damian T. Gordon" userId="7469c87ffe94b59c" providerId="LiveId" clId="{BA2D2620-2EA7-440C-9987-0D57917DFC5D}" dt="2022-11-08T15:55:21.435" v="87" actId="20577"/>
          <ac:spMkLst>
            <pc:docMk/>
            <pc:sldMk cId="2011453906" sldId="304"/>
            <ac:spMk id="127" creationId="{00000000-0000-0000-0000-000000000000}"/>
          </ac:spMkLst>
        </pc:spChg>
        <pc:picChg chg="add mod">
          <ac:chgData name="Damian T. Gordon" userId="7469c87ffe94b59c" providerId="LiveId" clId="{BA2D2620-2EA7-440C-9987-0D57917DFC5D}" dt="2022-11-08T20:48:01.559" v="370" actId="1076"/>
          <ac:picMkLst>
            <pc:docMk/>
            <pc:sldMk cId="2011453906" sldId="304"/>
            <ac:picMk id="1026" creationId="{BDDC8480-D575-AD94-7452-C80DACE82439}"/>
          </ac:picMkLst>
        </pc:picChg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879289377" sldId="305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295946617" sldId="306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899303766" sldId="307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660992100" sldId="308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28869811" sldId="309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405344135" sldId="310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566810417" sldId="311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2577070979" sldId="314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734640130" sldId="317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825700365" sldId="318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256830489" sldId="319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632482988" sldId="320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867004499" sldId="321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469032528" sldId="322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3480949251" sldId="323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2278440302" sldId="324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02250311" sldId="325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800111216" sldId="326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275449492" sldId="327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2005057095" sldId="328"/>
        </pc:sldMkLst>
      </pc:sldChg>
      <pc:sldChg chg="del">
        <pc:chgData name="Damian T. Gordon" userId="7469c87ffe94b59c" providerId="LiveId" clId="{BA2D2620-2EA7-440C-9987-0D57917DFC5D}" dt="2022-11-08T20:55:52.685" v="503" actId="47"/>
        <pc:sldMkLst>
          <pc:docMk/>
          <pc:sldMk cId="1674038915" sldId="329"/>
        </pc:sldMkLst>
      </pc:sldChg>
      <pc:sldChg chg="del">
        <pc:chgData name="Damian T. Gordon" userId="7469c87ffe94b59c" providerId="LiveId" clId="{BA2D2620-2EA7-440C-9987-0D57917DFC5D}" dt="2022-11-08T15:54:52.309" v="63" actId="47"/>
        <pc:sldMkLst>
          <pc:docMk/>
          <pc:sldMk cId="247921123" sldId="331"/>
        </pc:sldMkLst>
      </pc:sldChg>
      <pc:sldChg chg="addSp delSp modSp add mod">
        <pc:chgData name="Damian T. Gordon" userId="7469c87ffe94b59c" providerId="LiveId" clId="{BA2D2620-2EA7-440C-9987-0D57917DFC5D}" dt="2022-11-08T20:49:56.104" v="428" actId="1036"/>
        <pc:sldMkLst>
          <pc:docMk/>
          <pc:sldMk cId="2232242708" sldId="331"/>
        </pc:sldMkLst>
        <pc:spChg chg="mod">
          <ac:chgData name="Damian T. Gordon" userId="7469c87ffe94b59c" providerId="LiveId" clId="{BA2D2620-2EA7-440C-9987-0D57917DFC5D}" dt="2022-11-08T20:49:56.104" v="428" actId="1036"/>
          <ac:spMkLst>
            <pc:docMk/>
            <pc:sldMk cId="2232242708" sldId="331"/>
            <ac:spMk id="8" creationId="{58DAEF8A-28F9-4FF3-BD8D-23BA5A207897}"/>
          </ac:spMkLst>
        </pc:spChg>
        <pc:picChg chg="add mod">
          <ac:chgData name="Damian T. Gordon" userId="7469c87ffe94b59c" providerId="LiveId" clId="{BA2D2620-2EA7-440C-9987-0D57917DFC5D}" dt="2022-11-08T20:48:10.201" v="373"/>
          <ac:picMkLst>
            <pc:docMk/>
            <pc:sldMk cId="2232242708" sldId="331"/>
            <ac:picMk id="3" creationId="{B6FF97D0-320B-6FC9-3182-8201CF85A3BA}"/>
          </ac:picMkLst>
        </pc:picChg>
        <pc:picChg chg="add del">
          <ac:chgData name="Damian T. Gordon" userId="7469c87ffe94b59c" providerId="LiveId" clId="{BA2D2620-2EA7-440C-9987-0D57917DFC5D}" dt="2022-11-08T20:48:06.097" v="372"/>
          <ac:picMkLst>
            <pc:docMk/>
            <pc:sldMk cId="2232242708" sldId="331"/>
            <ac:picMk id="2050" creationId="{C47EAEBC-B545-ACA7-5D06-90DED969C5F2}"/>
          </ac:picMkLst>
        </pc:picChg>
      </pc:sldChg>
      <pc:sldChg chg="addSp delSp modSp add mod ord">
        <pc:chgData name="Damian T. Gordon" userId="7469c87ffe94b59c" providerId="LiveId" clId="{BA2D2620-2EA7-440C-9987-0D57917DFC5D}" dt="2022-11-10T11:09:53.023" v="505"/>
        <pc:sldMkLst>
          <pc:docMk/>
          <pc:sldMk cId="2359075238" sldId="332"/>
        </pc:sldMkLst>
        <pc:spChg chg="add del mod">
          <ac:chgData name="Damian T. Gordon" userId="7469c87ffe94b59c" providerId="LiveId" clId="{BA2D2620-2EA7-440C-9987-0D57917DFC5D}" dt="2022-11-10T11:09:53.023" v="505"/>
          <ac:spMkLst>
            <pc:docMk/>
            <pc:sldMk cId="2359075238" sldId="332"/>
            <ac:spMk id="4" creationId="{AFBAE425-97EE-9967-BEA9-D2B18059C8A9}"/>
          </ac:spMkLst>
        </pc:spChg>
        <pc:spChg chg="add del mod">
          <ac:chgData name="Damian T. Gordon" userId="7469c87ffe94b59c" providerId="LiveId" clId="{BA2D2620-2EA7-440C-9987-0D57917DFC5D}" dt="2022-11-10T11:09:53.023" v="505"/>
          <ac:spMkLst>
            <pc:docMk/>
            <pc:sldMk cId="2359075238" sldId="332"/>
            <ac:spMk id="5" creationId="{5057A3FE-886B-44FD-769D-23DF220E3902}"/>
          </ac:spMkLst>
        </pc:spChg>
        <pc:spChg chg="add del mod">
          <ac:chgData name="Damian T. Gordon" userId="7469c87ffe94b59c" providerId="LiveId" clId="{BA2D2620-2EA7-440C-9987-0D57917DFC5D}" dt="2022-11-10T11:09:53.023" v="505"/>
          <ac:spMkLst>
            <pc:docMk/>
            <pc:sldMk cId="2359075238" sldId="332"/>
            <ac:spMk id="6" creationId="{D49B8F15-1D6F-76D1-CF87-C19B0ABD3DDA}"/>
          </ac:spMkLst>
        </pc:spChg>
        <pc:spChg chg="del">
          <ac:chgData name="Damian T. Gordon" userId="7469c87ffe94b59c" providerId="LiveId" clId="{BA2D2620-2EA7-440C-9987-0D57917DFC5D}" dt="2022-11-08T20:55:04.526" v="466" actId="478"/>
          <ac:spMkLst>
            <pc:docMk/>
            <pc:sldMk cId="2359075238" sldId="332"/>
            <ac:spMk id="8" creationId="{58DAEF8A-28F9-4FF3-BD8D-23BA5A207897}"/>
          </ac:spMkLst>
        </pc:spChg>
        <pc:spChg chg="add del mod">
          <ac:chgData name="Damian T. Gordon" userId="7469c87ffe94b59c" providerId="LiveId" clId="{BA2D2620-2EA7-440C-9987-0D57917DFC5D}" dt="2022-11-10T11:09:53.023" v="505"/>
          <ac:spMkLst>
            <pc:docMk/>
            <pc:sldMk cId="2359075238" sldId="332"/>
            <ac:spMk id="8" creationId="{E509AFB9-1CCB-12F0-F443-987FACDF1878}"/>
          </ac:spMkLst>
        </pc:spChg>
        <pc:spChg chg="add del mod">
          <ac:chgData name="Damian T. Gordon" userId="7469c87ffe94b59c" providerId="LiveId" clId="{BA2D2620-2EA7-440C-9987-0D57917DFC5D}" dt="2022-11-08T20:55:05.497" v="467" actId="478"/>
          <ac:spMkLst>
            <pc:docMk/>
            <pc:sldMk cId="2359075238" sldId="332"/>
            <ac:spMk id="10" creationId="{46388459-1E99-3D5B-C708-6209C4D23C65}"/>
          </ac:spMkLst>
        </pc:spChg>
        <pc:graphicFrameChg chg="add del mod">
          <ac:chgData name="Damian T. Gordon" userId="7469c87ffe94b59c" providerId="LiveId" clId="{BA2D2620-2EA7-440C-9987-0D57917DFC5D}" dt="2022-11-08T20:55:01.788" v="465" actId="478"/>
          <ac:graphicFrameMkLst>
            <pc:docMk/>
            <pc:sldMk cId="2359075238" sldId="332"/>
            <ac:graphicFrameMk id="6" creationId="{FFFCF63D-5FDF-F455-BF32-51BE5168DB51}"/>
          </ac:graphicFrameMkLst>
        </pc:graphicFrameChg>
        <pc:graphicFrameChg chg="add mod">
          <ac:chgData name="Damian T. Gordon" userId="7469c87ffe94b59c" providerId="LiveId" clId="{BA2D2620-2EA7-440C-9987-0D57917DFC5D}" dt="2022-11-08T20:55:34.488" v="501" actId="1037"/>
          <ac:graphicFrameMkLst>
            <pc:docMk/>
            <pc:sldMk cId="2359075238" sldId="332"/>
            <ac:graphicFrameMk id="7" creationId="{63CA7B27-DD2C-3B94-797E-D2C20ECD86F4}"/>
          </ac:graphicFrameMkLst>
        </pc:graphicFrameChg>
        <pc:picChg chg="mod">
          <ac:chgData name="Damian T. Gordon" userId="7469c87ffe94b59c" providerId="LiveId" clId="{BA2D2620-2EA7-440C-9987-0D57917DFC5D}" dt="2022-11-08T20:55:28.749" v="473" actId="166"/>
          <ac:picMkLst>
            <pc:docMk/>
            <pc:sldMk cId="2359075238" sldId="332"/>
            <ac:picMk id="3" creationId="{B6FF97D0-320B-6FC9-3182-8201CF85A3BA}"/>
          </ac:picMkLst>
        </pc:picChg>
        <pc:picChg chg="add del">
          <ac:chgData name="Damian T. Gordon" userId="7469c87ffe94b59c" providerId="LiveId" clId="{BA2D2620-2EA7-440C-9987-0D57917DFC5D}" dt="2022-11-08T20:52:27.407" v="431" actId="22"/>
          <ac:picMkLst>
            <pc:docMk/>
            <pc:sldMk cId="2359075238" sldId="332"/>
            <ac:picMk id="5" creationId="{CD43351D-FF0E-1AA9-B3AB-A8F435030AD8}"/>
          </ac:picMkLst>
        </pc:picChg>
      </pc:sldChg>
      <pc:sldChg chg="add del">
        <pc:chgData name="Damian T. Gordon" userId="7469c87ffe94b59c" providerId="LiveId" clId="{BA2D2620-2EA7-440C-9987-0D57917DFC5D}" dt="2022-11-08T20:55:46.137" v="502" actId="47"/>
        <pc:sldMkLst>
          <pc:docMk/>
          <pc:sldMk cId="3067941225" sldId="333"/>
        </pc:sldMkLst>
      </pc:sldChg>
      <pc:sldChg chg="addSp delSp modSp add mod ord">
        <pc:chgData name="Damian T. Gordon" userId="7469c87ffe94b59c" providerId="LiveId" clId="{BA2D2620-2EA7-440C-9987-0D57917DFC5D}" dt="2022-11-08T20:54:54.350" v="462"/>
        <pc:sldMkLst>
          <pc:docMk/>
          <pc:sldMk cId="2947370159" sldId="334"/>
        </pc:sldMkLst>
        <pc:spChg chg="add mod ord">
          <ac:chgData name="Damian T. Gordon" userId="7469c87ffe94b59c" providerId="LiveId" clId="{BA2D2620-2EA7-440C-9987-0D57917DFC5D}" dt="2022-11-08T20:54:33.558" v="460" actId="171"/>
          <ac:spMkLst>
            <pc:docMk/>
            <pc:sldMk cId="2947370159" sldId="334"/>
            <ac:spMk id="4" creationId="{7DD09EF2-471B-C8C1-E4D4-53EFB0DC77CE}"/>
          </ac:spMkLst>
        </pc:spChg>
        <pc:spChg chg="mod">
          <ac:chgData name="Damian T. Gordon" userId="7469c87ffe94b59c" providerId="LiveId" clId="{BA2D2620-2EA7-440C-9987-0D57917DFC5D}" dt="2022-11-08T20:54:00.839" v="455" actId="20577"/>
          <ac:spMkLst>
            <pc:docMk/>
            <pc:sldMk cId="2947370159" sldId="334"/>
            <ac:spMk id="8" creationId="{58DAEF8A-28F9-4FF3-BD8D-23BA5A207897}"/>
          </ac:spMkLst>
        </pc:spChg>
        <pc:graphicFrameChg chg="mod">
          <ac:chgData name="Damian T. Gordon" userId="7469c87ffe94b59c" providerId="LiveId" clId="{BA2D2620-2EA7-440C-9987-0D57917DFC5D}" dt="2022-11-08T20:54:04.256" v="456" actId="1076"/>
          <ac:graphicFrameMkLst>
            <pc:docMk/>
            <pc:sldMk cId="2947370159" sldId="334"/>
            <ac:graphicFrameMk id="6" creationId="{FFFCF63D-5FDF-F455-BF32-51BE5168DB51}"/>
          </ac:graphicFrameMkLst>
        </pc:graphicFrameChg>
        <pc:graphicFrameChg chg="del">
          <ac:chgData name="Damian T. Gordon" userId="7469c87ffe94b59c" providerId="LiveId" clId="{BA2D2620-2EA7-440C-9987-0D57917DFC5D}" dt="2022-11-08T20:53:43.367" v="436" actId="478"/>
          <ac:graphicFrameMkLst>
            <pc:docMk/>
            <pc:sldMk cId="2947370159" sldId="334"/>
            <ac:graphicFrameMk id="7" creationId="{63CA7B27-DD2C-3B94-797E-D2C20ECD86F4}"/>
          </ac:graphicFrameMkLst>
        </pc:graphicFrameChg>
      </pc:sldChg>
      <pc:sldChg chg="addSp delSp modSp add mod">
        <pc:chgData name="Damian T. Gordon" userId="7469c87ffe94b59c" providerId="LiveId" clId="{BA2D2620-2EA7-440C-9987-0D57917DFC5D}" dt="2022-11-10T11:12:37.461" v="644" actId="255"/>
        <pc:sldMkLst>
          <pc:docMk/>
          <pc:sldMk cId="1386965555" sldId="335"/>
        </pc:sldMkLst>
        <pc:spChg chg="add del mod">
          <ac:chgData name="Damian T. Gordon" userId="7469c87ffe94b59c" providerId="LiveId" clId="{BA2D2620-2EA7-440C-9987-0D57917DFC5D}" dt="2022-11-10T11:10:11.569" v="510" actId="478"/>
          <ac:spMkLst>
            <pc:docMk/>
            <pc:sldMk cId="1386965555" sldId="335"/>
            <ac:spMk id="4" creationId="{05F609F9-2FF1-5ADB-3670-5BDC98062F0A}"/>
          </ac:spMkLst>
        </pc:spChg>
        <pc:spChg chg="add mod">
          <ac:chgData name="Damian T. Gordon" userId="7469c87ffe94b59c" providerId="LiveId" clId="{BA2D2620-2EA7-440C-9987-0D57917DFC5D}" dt="2022-11-10T11:10:05.232" v="508"/>
          <ac:spMkLst>
            <pc:docMk/>
            <pc:sldMk cId="1386965555" sldId="335"/>
            <ac:spMk id="5" creationId="{C466A431-56A8-9B41-BE6B-88315FB3DCBC}"/>
          </ac:spMkLst>
        </pc:spChg>
        <pc:spChg chg="add del mod">
          <ac:chgData name="Damian T. Gordon" userId="7469c87ffe94b59c" providerId="LiveId" clId="{BA2D2620-2EA7-440C-9987-0D57917DFC5D}" dt="2022-11-10T11:10:10.553" v="509" actId="478"/>
          <ac:spMkLst>
            <pc:docMk/>
            <pc:sldMk cId="1386965555" sldId="335"/>
            <ac:spMk id="6" creationId="{6E7CC4E2-8A64-5290-0630-39BF2FDA4EA8}"/>
          </ac:spMkLst>
        </pc:spChg>
        <pc:spChg chg="add mod">
          <ac:chgData name="Damian T. Gordon" userId="7469c87ffe94b59c" providerId="LiveId" clId="{BA2D2620-2EA7-440C-9987-0D57917DFC5D}" dt="2022-11-10T11:12:37.461" v="644" actId="255"/>
          <ac:spMkLst>
            <pc:docMk/>
            <pc:sldMk cId="1386965555" sldId="335"/>
            <ac:spMk id="8" creationId="{8470AE93-5BC9-FD93-7826-DA4A2848098D}"/>
          </ac:spMkLst>
        </pc:spChg>
        <pc:graphicFrameChg chg="del">
          <ac:chgData name="Damian T. Gordon" userId="7469c87ffe94b59c" providerId="LiveId" clId="{BA2D2620-2EA7-440C-9987-0D57917DFC5D}" dt="2022-11-10T11:09:58.042" v="507" actId="478"/>
          <ac:graphicFrameMkLst>
            <pc:docMk/>
            <pc:sldMk cId="1386965555" sldId="335"/>
            <ac:graphicFrameMk id="7" creationId="{63CA7B27-DD2C-3B94-797E-D2C20ECD86F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7fdeb1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07fdeb1c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652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67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462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75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634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90176256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90176256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37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9"/>
          <p:cNvSpPr txBox="1">
            <a:spLocks noGrp="1"/>
          </p:cNvSpPr>
          <p:nvPr>
            <p:ph type="title"/>
          </p:nvPr>
        </p:nvSpPr>
        <p:spPr>
          <a:xfrm>
            <a:off x="311700" y="482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2400" b="1" dirty="0">
                <a:solidFill>
                  <a:srgbClr val="1A7D94"/>
                </a:solidFill>
                <a:latin typeface="Roboto"/>
                <a:ea typeface="Roboto"/>
                <a:cs typeface="Roboto"/>
                <a:sym typeface="Roboto"/>
              </a:rPr>
              <a:t>Blended Learning International Train the Train (BLITT)</a:t>
            </a:r>
            <a:endParaRPr sz="2400" b="1" dirty="0">
              <a:solidFill>
                <a:srgbClr val="1A7D9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39"/>
          <p:cNvSpPr txBox="1">
            <a:spLocks noGrp="1"/>
          </p:cNvSpPr>
          <p:nvPr>
            <p:ph type="body" idx="1"/>
          </p:nvPr>
        </p:nvSpPr>
        <p:spPr>
          <a:xfrm>
            <a:off x="2560900" y="1611938"/>
            <a:ext cx="5466600" cy="18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The Blended Learning Workbook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28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Damian Gordon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Lecturer in Computer Science</a:t>
            </a:r>
            <a:endParaRPr sz="20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39"/>
          <p:cNvSpPr/>
          <p:nvPr/>
        </p:nvSpPr>
        <p:spPr>
          <a:xfrm>
            <a:off x="-7784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9"/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0" name="Google Shape;380;p39"/>
          <p:cNvCxnSpPr/>
          <p:nvPr/>
        </p:nvCxnSpPr>
        <p:spPr>
          <a:xfrm rot="10800000" flipH="1">
            <a:off x="608750" y="1115225"/>
            <a:ext cx="7926300" cy="12300"/>
          </a:xfrm>
          <a:prstGeom prst="straightConnector1">
            <a:avLst/>
          </a:prstGeom>
          <a:noFill/>
          <a:ln w="76200" cap="flat" cmpd="sng">
            <a:solidFill>
              <a:srgbClr val="1A7D9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1" name="Google Shape;381;p3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D78D3-22B0-0E8B-6610-0CAE162D4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Let’s go back in time…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5C6CA-E48D-4460-0F1C-3B49EA021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ck to the Future: Does physics of Marty's time travel add up? | New  Scientist">
            <a:extLst>
              <a:ext uri="{FF2B5EF4-FFF2-40B4-BE49-F238E27FC236}">
                <a16:creationId xmlns:a16="http://schemas.microsoft.com/office/drawing/2014/main" id="{65F55D5F-AC6C-23C7-9BE7-F764F85AC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34" y="1191035"/>
            <a:ext cx="5166532" cy="276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52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31;p19">
            <a:extLst>
              <a:ext uri="{FF2B5EF4-FFF2-40B4-BE49-F238E27FC236}">
                <a16:creationId xmlns:a16="http://schemas.microsoft.com/office/drawing/2014/main" id="{58DAEF8A-28F9-4FF3-BD8D-23BA5A207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130 years ago, a number of international partners got together to develop a workbook that would help people to begin to use blended learning in a teaching context, and focusing specifically on Adult Education.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DC8480-D575-AD94-7452-C80DACE82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45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31;p19">
            <a:extLst>
              <a:ext uri="{FF2B5EF4-FFF2-40B4-BE49-F238E27FC236}">
                <a16:creationId xmlns:a16="http://schemas.microsoft.com/office/drawing/2014/main" id="{58DAEF8A-28F9-4FF3-BD8D-23BA5A207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0754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partners were: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UPI </a:t>
            </a:r>
            <a:r>
              <a:rPr lang="en-I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Ljudska</a:t>
            </a: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Univerza</a:t>
            </a: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Žalec</a:t>
            </a: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DomSpain</a:t>
            </a: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 Dublin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VHS Hannover 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CCS Digital Education 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IE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Dlearn</a:t>
            </a:r>
            <a:endParaRPr lang="en-IE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endParaRPr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F97D0-320B-6FC9-3182-8201CF85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4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" name="Google Shape;131;p19">
            <a:extLst>
              <a:ext uri="{FF2B5EF4-FFF2-40B4-BE49-F238E27FC236}">
                <a16:creationId xmlns:a16="http://schemas.microsoft.com/office/drawing/2014/main" id="{58DAEF8A-28F9-4FF3-BD8D-23BA5A207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90754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IE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key output was:</a:t>
            </a:r>
          </a:p>
          <a:p>
            <a:pPr marL="1828800" lvl="4" indent="0">
              <a:lnSpc>
                <a:spcPct val="90000"/>
              </a:lnSpc>
              <a:spcBef>
                <a:spcPts val="1000"/>
              </a:spcBef>
              <a:buNone/>
            </a:pPr>
            <a:endParaRPr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F97D0-320B-6FC9-3182-8201CF85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09EF2-471B-C8C1-E4D4-53EFB0DC77CE}"/>
              </a:ext>
            </a:extLst>
          </p:cNvPr>
          <p:cNvSpPr/>
          <p:nvPr/>
        </p:nvSpPr>
        <p:spPr>
          <a:xfrm>
            <a:off x="4220936" y="1017725"/>
            <a:ext cx="2400300" cy="301807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FFCF63D-5FDF-F455-BF32-51BE5168DB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450842"/>
              </p:ext>
            </p:extLst>
          </p:nvPr>
        </p:nvGraphicFramePr>
        <p:xfrm>
          <a:off x="4494893" y="1216803"/>
          <a:ext cx="1889579" cy="265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060720" imgH="4299120" progId="PBrush">
                  <p:embed/>
                </p:oleObj>
              </mc:Choice>
              <mc:Fallback>
                <p:oleObj name="Bitmap Image" r:id="rId5" imgW="3060720" imgH="4299120" progId="PBrus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FFCF63D-5FDF-F455-BF32-51BE5168DB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4893" y="1216803"/>
                        <a:ext cx="1889579" cy="2654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37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3CA7B27-DD2C-3B94-797E-D2C20ECD8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802141"/>
              </p:ext>
            </p:extLst>
          </p:nvPr>
        </p:nvGraphicFramePr>
        <p:xfrm>
          <a:off x="1499120" y="1033836"/>
          <a:ext cx="5726273" cy="297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197760" imgH="3219480" progId="PBrush">
                  <p:embed/>
                </p:oleObj>
              </mc:Choice>
              <mc:Fallback>
                <p:oleObj name="Bitmap Image" r:id="rId4" imgW="6197760" imgH="3219480" progId="PBrus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3CA7B27-DD2C-3B94-797E-D2C20ECD86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9120" y="1033836"/>
                        <a:ext cx="5726273" cy="2974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FF97D0-320B-6FC9-3182-8201CF85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7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it" dirty="0"/>
              <a:t>Quality Blended Learning</a:t>
            </a:r>
            <a:endParaRPr dirty="0"/>
          </a:p>
        </p:txBody>
      </p:sp>
      <p:sp>
        <p:nvSpPr>
          <p:cNvPr id="128" name="Google Shape;128;p19"/>
          <p:cNvSpPr/>
          <p:nvPr/>
        </p:nvSpPr>
        <p:spPr>
          <a:xfrm>
            <a:off x="-100" y="4102100"/>
            <a:ext cx="9144000" cy="1041300"/>
          </a:xfrm>
          <a:prstGeom prst="rect">
            <a:avLst/>
          </a:prstGeom>
          <a:solidFill>
            <a:srgbClr val="1A7D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 flipH="1">
            <a:off x="5734500" y="3545725"/>
            <a:ext cx="3409500" cy="16440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79;p39">
            <a:extLst>
              <a:ext uri="{FF2B5EF4-FFF2-40B4-BE49-F238E27FC236}">
                <a16:creationId xmlns:a16="http://schemas.microsoft.com/office/drawing/2014/main" id="{DD92D3F3-6503-4583-8EB5-367EEEE1883C}"/>
              </a:ext>
            </a:extLst>
          </p:cNvPr>
          <p:cNvSpPr txBox="1"/>
          <p:nvPr/>
        </p:nvSpPr>
        <p:spPr>
          <a:xfrm>
            <a:off x="96548" y="4390250"/>
            <a:ext cx="67539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Design, Develop, and Evaluate Quality Blended Learning</a:t>
            </a: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DF52D-B600-1902-B83B-5C4D62635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32" y="4102100"/>
            <a:ext cx="797036" cy="9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F97D0-320B-6FC9-3182-8201CF85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92" y="94740"/>
            <a:ext cx="1583871" cy="12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6;gf493ae7ee2_0_198">
            <a:extLst>
              <a:ext uri="{FF2B5EF4-FFF2-40B4-BE49-F238E27FC236}">
                <a16:creationId xmlns:a16="http://schemas.microsoft.com/office/drawing/2014/main" id="{C466A431-56A8-9B41-BE6B-88315FB3DCBC}"/>
              </a:ext>
            </a:extLst>
          </p:cNvPr>
          <p:cNvSpPr txBox="1"/>
          <p:nvPr/>
        </p:nvSpPr>
        <p:spPr>
          <a:xfrm>
            <a:off x="311700" y="4293550"/>
            <a:ext cx="2910900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it" sz="1200" b="1" i="0" u="none" strike="noStrike" cap="none">
                <a:solidFill>
                  <a:srgbClr val="F1F4F4"/>
                </a:solidFill>
                <a:latin typeface="Calibri"/>
                <a:ea typeface="Calibri"/>
                <a:cs typeface="Calibri"/>
                <a:sym typeface="Calibri"/>
              </a:rPr>
              <a:t>Who’s presenting?</a:t>
            </a:r>
            <a:endParaRPr sz="1200" b="1" i="0" u="none" strike="noStrike" cap="none">
              <a:solidFill>
                <a:srgbClr val="F1F4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01;gf493ae7ee2_0_198">
            <a:extLst>
              <a:ext uri="{FF2B5EF4-FFF2-40B4-BE49-F238E27FC236}">
                <a16:creationId xmlns:a16="http://schemas.microsoft.com/office/drawing/2014/main" id="{8470AE93-5BC9-FD93-7826-DA4A2848098D}"/>
              </a:ext>
            </a:extLst>
          </p:cNvPr>
          <p:cNvSpPr txBox="1">
            <a:spLocks/>
          </p:cNvSpPr>
          <p:nvPr/>
        </p:nvSpPr>
        <p:spPr>
          <a:xfrm flipH="1">
            <a:off x="459563" y="978480"/>
            <a:ext cx="8366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buClr>
                <a:srgbClr val="223457"/>
              </a:buClr>
              <a:buSzPts val="2800"/>
              <a:buNone/>
            </a:pPr>
            <a:r>
              <a:rPr lang="en-GB" sz="2400" dirty="0">
                <a:solidFill>
                  <a:srgbClr val="223457"/>
                </a:solidFill>
              </a:rPr>
              <a:t>You can do these (or get your students):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Presentations, and Prezi (and PPT morph)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Podcasts, and soundscapes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Videos, and subtitles (interactive and accessible)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Documents (interactive and accessible)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Games, and gamification</a:t>
            </a:r>
          </a:p>
          <a:p>
            <a:pPr marL="508000" indent="-457200">
              <a:buClr>
                <a:srgbClr val="223457"/>
              </a:buClr>
              <a:buSzPts val="2800"/>
              <a:buFont typeface="+mj-lt"/>
              <a:buAutoNum type="arabicPeriod"/>
            </a:pPr>
            <a:r>
              <a:rPr lang="en-GB" sz="2200" dirty="0">
                <a:solidFill>
                  <a:srgbClr val="223457"/>
                </a:solidFill>
              </a:rPr>
              <a:t>Searching, and WebQuests</a:t>
            </a:r>
          </a:p>
          <a:p>
            <a:pPr indent="-406400">
              <a:buClr>
                <a:srgbClr val="223457"/>
              </a:buClr>
              <a:buSzPts val="2800"/>
            </a:pPr>
            <a:endParaRPr lang="en-GB" sz="2400" dirty="0">
              <a:solidFill>
                <a:srgbClr val="223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6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5575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219</Words>
  <Application>Microsoft Office PowerPoint</Application>
  <PresentationFormat>On-screen Show (16:9)</PresentationFormat>
  <Paragraphs>35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Roboto</vt:lpstr>
      <vt:lpstr>Simple Light</vt:lpstr>
      <vt:lpstr>Bitmap Image</vt:lpstr>
      <vt:lpstr>Blended Learning International Train the Train (BLITT)</vt:lpstr>
      <vt:lpstr>Let’s go back in time…</vt:lpstr>
      <vt:lpstr>Quality Blended Learning</vt:lpstr>
      <vt:lpstr>Quality Blended Learning</vt:lpstr>
      <vt:lpstr>Quality Blended Learning</vt:lpstr>
      <vt:lpstr>Quality Blended Learning</vt:lpstr>
      <vt:lpstr>Quality Blended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Blended Learning</dc:title>
  <cp:lastModifiedBy>Damian T. Gordon</cp:lastModifiedBy>
  <cp:revision>31</cp:revision>
  <dcterms:modified xsi:type="dcterms:W3CDTF">2022-11-12T17:36:38Z</dcterms:modified>
</cp:coreProperties>
</file>