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383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51" r:id="rId23"/>
    <p:sldId id="352" r:id="rId24"/>
    <p:sldId id="353" r:id="rId25"/>
    <p:sldId id="354" r:id="rId26"/>
    <p:sldId id="355" r:id="rId27"/>
    <p:sldId id="330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2D050"/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E2B96-2495-4B0D-81A2-C8046E1F6B49}" v="26" dt="2022-12-04T14:32:36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B8FE2B96-2495-4B0D-81A2-C8046E1F6B49}"/>
    <pc:docChg chg="undo custSel modSld">
      <pc:chgData name="Damian T. Gordon" userId="7469c87ffe94b59c" providerId="LiveId" clId="{B8FE2B96-2495-4B0D-81A2-C8046E1F6B49}" dt="2022-12-04T14:32:36.059" v="56"/>
      <pc:docMkLst>
        <pc:docMk/>
      </pc:docMkLst>
      <pc:sldChg chg="addSp delSp modSp mod">
        <pc:chgData name="Damian T. Gordon" userId="7469c87ffe94b59c" providerId="LiveId" clId="{B8FE2B96-2495-4B0D-81A2-C8046E1F6B49}" dt="2022-12-04T14:31:51.066" v="32"/>
        <pc:sldMkLst>
          <pc:docMk/>
          <pc:sldMk cId="3699096338" sldId="331"/>
        </pc:sldMkLst>
        <pc:picChg chg="add mod">
          <ac:chgData name="Damian T. Gordon" userId="7469c87ffe94b59c" providerId="LiveId" clId="{B8FE2B96-2495-4B0D-81A2-C8046E1F6B49}" dt="2022-12-04T14:31:51.066" v="32"/>
          <ac:picMkLst>
            <pc:docMk/>
            <pc:sldMk cId="3699096338" sldId="331"/>
            <ac:picMk id="2" creationId="{F53A7CF6-BD17-1332-BE57-EFFC067FB022}"/>
          </ac:picMkLst>
        </pc:picChg>
        <pc:picChg chg="del">
          <ac:chgData name="Damian T. Gordon" userId="7469c87ffe94b59c" providerId="LiveId" clId="{B8FE2B96-2495-4B0D-81A2-C8046E1F6B49}" dt="2022-12-04T14:30:43.813" v="4" actId="478"/>
          <ac:picMkLst>
            <pc:docMk/>
            <pc:sldMk cId="3699096338" sldId="33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1:53.300" v="33"/>
        <pc:sldMkLst>
          <pc:docMk/>
          <pc:sldMk cId="798834749" sldId="332"/>
        </pc:sldMkLst>
        <pc:picChg chg="add mod">
          <ac:chgData name="Damian T. Gordon" userId="7469c87ffe94b59c" providerId="LiveId" clId="{B8FE2B96-2495-4B0D-81A2-C8046E1F6B49}" dt="2022-12-04T14:31:53.300" v="33"/>
          <ac:picMkLst>
            <pc:docMk/>
            <pc:sldMk cId="798834749" sldId="332"/>
            <ac:picMk id="2" creationId="{8A43E415-AD69-3DA3-4B27-16798D24972A}"/>
          </ac:picMkLst>
        </pc:picChg>
        <pc:picChg chg="del">
          <ac:chgData name="Damian T. Gordon" userId="7469c87ffe94b59c" providerId="LiveId" clId="{B8FE2B96-2495-4B0D-81A2-C8046E1F6B49}" dt="2022-12-04T14:30:45.315" v="5" actId="478"/>
          <ac:picMkLst>
            <pc:docMk/>
            <pc:sldMk cId="798834749" sldId="33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1:54.978" v="34"/>
        <pc:sldMkLst>
          <pc:docMk/>
          <pc:sldMk cId="722641317" sldId="333"/>
        </pc:sldMkLst>
        <pc:picChg chg="add mod">
          <ac:chgData name="Damian T. Gordon" userId="7469c87ffe94b59c" providerId="LiveId" clId="{B8FE2B96-2495-4B0D-81A2-C8046E1F6B49}" dt="2022-12-04T14:31:54.978" v="34"/>
          <ac:picMkLst>
            <pc:docMk/>
            <pc:sldMk cId="722641317" sldId="333"/>
            <ac:picMk id="2" creationId="{108E421A-4209-9DA2-AF22-C96CDBF75D10}"/>
          </ac:picMkLst>
        </pc:picChg>
        <pc:picChg chg="del">
          <ac:chgData name="Damian T. Gordon" userId="7469c87ffe94b59c" providerId="LiveId" clId="{B8FE2B96-2495-4B0D-81A2-C8046E1F6B49}" dt="2022-12-04T14:30:46.753" v="6" actId="478"/>
          <ac:picMkLst>
            <pc:docMk/>
            <pc:sldMk cId="722641317" sldId="33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1:56.731" v="35"/>
        <pc:sldMkLst>
          <pc:docMk/>
          <pc:sldMk cId="3539491090" sldId="334"/>
        </pc:sldMkLst>
        <pc:picChg chg="add mod">
          <ac:chgData name="Damian T. Gordon" userId="7469c87ffe94b59c" providerId="LiveId" clId="{B8FE2B96-2495-4B0D-81A2-C8046E1F6B49}" dt="2022-12-04T14:31:56.731" v="35"/>
          <ac:picMkLst>
            <pc:docMk/>
            <pc:sldMk cId="3539491090" sldId="334"/>
            <ac:picMk id="2" creationId="{EC2CC214-7B09-0A2A-A467-D096794EDFBF}"/>
          </ac:picMkLst>
        </pc:picChg>
        <pc:picChg chg="del">
          <ac:chgData name="Damian T. Gordon" userId="7469c87ffe94b59c" providerId="LiveId" clId="{B8FE2B96-2495-4B0D-81A2-C8046E1F6B49}" dt="2022-12-04T14:30:48.140" v="7" actId="478"/>
          <ac:picMkLst>
            <pc:docMk/>
            <pc:sldMk cId="3539491090" sldId="33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1:58.126" v="36"/>
        <pc:sldMkLst>
          <pc:docMk/>
          <pc:sldMk cId="2184784566" sldId="335"/>
        </pc:sldMkLst>
        <pc:picChg chg="add mod">
          <ac:chgData name="Damian T. Gordon" userId="7469c87ffe94b59c" providerId="LiveId" clId="{B8FE2B96-2495-4B0D-81A2-C8046E1F6B49}" dt="2022-12-04T14:31:58.126" v="36"/>
          <ac:picMkLst>
            <pc:docMk/>
            <pc:sldMk cId="2184784566" sldId="335"/>
            <ac:picMk id="2" creationId="{D16CE3C6-53D3-FADD-14C9-94067D544381}"/>
          </ac:picMkLst>
        </pc:picChg>
        <pc:picChg chg="del">
          <ac:chgData name="Damian T. Gordon" userId="7469c87ffe94b59c" providerId="LiveId" clId="{B8FE2B96-2495-4B0D-81A2-C8046E1F6B49}" dt="2022-12-04T14:30:49.668" v="8" actId="478"/>
          <ac:picMkLst>
            <pc:docMk/>
            <pc:sldMk cId="2184784566" sldId="33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1:59.643" v="37"/>
        <pc:sldMkLst>
          <pc:docMk/>
          <pc:sldMk cId="1935320998" sldId="336"/>
        </pc:sldMkLst>
        <pc:picChg chg="add mod">
          <ac:chgData name="Damian T. Gordon" userId="7469c87ffe94b59c" providerId="LiveId" clId="{B8FE2B96-2495-4B0D-81A2-C8046E1F6B49}" dt="2022-12-04T14:31:59.643" v="37"/>
          <ac:picMkLst>
            <pc:docMk/>
            <pc:sldMk cId="1935320998" sldId="336"/>
            <ac:picMk id="2" creationId="{825FFA8C-0096-7F1E-7201-375072DA3516}"/>
          </ac:picMkLst>
        </pc:picChg>
        <pc:picChg chg="del">
          <ac:chgData name="Damian T. Gordon" userId="7469c87ffe94b59c" providerId="LiveId" clId="{B8FE2B96-2495-4B0D-81A2-C8046E1F6B49}" dt="2022-12-04T14:30:51.126" v="9" actId="478"/>
          <ac:picMkLst>
            <pc:docMk/>
            <pc:sldMk cId="1935320998" sldId="33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01.250" v="38"/>
        <pc:sldMkLst>
          <pc:docMk/>
          <pc:sldMk cId="1993688982" sldId="337"/>
        </pc:sldMkLst>
        <pc:picChg chg="add mod">
          <ac:chgData name="Damian T. Gordon" userId="7469c87ffe94b59c" providerId="LiveId" clId="{B8FE2B96-2495-4B0D-81A2-C8046E1F6B49}" dt="2022-12-04T14:32:01.250" v="38"/>
          <ac:picMkLst>
            <pc:docMk/>
            <pc:sldMk cId="1993688982" sldId="337"/>
            <ac:picMk id="2" creationId="{3C478263-7316-AB05-1887-BA125FA2590F}"/>
          </ac:picMkLst>
        </pc:picChg>
        <pc:picChg chg="del">
          <ac:chgData name="Damian T. Gordon" userId="7469c87ffe94b59c" providerId="LiveId" clId="{B8FE2B96-2495-4B0D-81A2-C8046E1F6B49}" dt="2022-12-04T14:30:52.321" v="10" actId="478"/>
          <ac:picMkLst>
            <pc:docMk/>
            <pc:sldMk cId="1993688982" sldId="33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02.713" v="39"/>
        <pc:sldMkLst>
          <pc:docMk/>
          <pc:sldMk cId="2526986805" sldId="338"/>
        </pc:sldMkLst>
        <pc:picChg chg="add mod">
          <ac:chgData name="Damian T. Gordon" userId="7469c87ffe94b59c" providerId="LiveId" clId="{B8FE2B96-2495-4B0D-81A2-C8046E1F6B49}" dt="2022-12-04T14:32:02.713" v="39"/>
          <ac:picMkLst>
            <pc:docMk/>
            <pc:sldMk cId="2526986805" sldId="338"/>
            <ac:picMk id="2" creationId="{59FA57F6-6A33-FBA2-81F4-208344E00D03}"/>
          </ac:picMkLst>
        </pc:picChg>
        <pc:picChg chg="del">
          <ac:chgData name="Damian T. Gordon" userId="7469c87ffe94b59c" providerId="LiveId" clId="{B8FE2B96-2495-4B0D-81A2-C8046E1F6B49}" dt="2022-12-04T14:30:53.602" v="11" actId="478"/>
          <ac:picMkLst>
            <pc:docMk/>
            <pc:sldMk cId="2526986805" sldId="33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04.299" v="40"/>
        <pc:sldMkLst>
          <pc:docMk/>
          <pc:sldMk cId="767894217" sldId="339"/>
        </pc:sldMkLst>
        <pc:picChg chg="add mod">
          <ac:chgData name="Damian T. Gordon" userId="7469c87ffe94b59c" providerId="LiveId" clId="{B8FE2B96-2495-4B0D-81A2-C8046E1F6B49}" dt="2022-12-04T14:32:04.299" v="40"/>
          <ac:picMkLst>
            <pc:docMk/>
            <pc:sldMk cId="767894217" sldId="339"/>
            <ac:picMk id="2" creationId="{A6CB9DA1-FC51-45CB-CEF0-C504C11E3CAA}"/>
          </ac:picMkLst>
        </pc:picChg>
        <pc:picChg chg="del">
          <ac:chgData name="Damian T. Gordon" userId="7469c87ffe94b59c" providerId="LiveId" clId="{B8FE2B96-2495-4B0D-81A2-C8046E1F6B49}" dt="2022-12-04T14:30:54.911" v="12" actId="478"/>
          <ac:picMkLst>
            <pc:docMk/>
            <pc:sldMk cId="767894217" sldId="33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07.289" v="42"/>
        <pc:sldMkLst>
          <pc:docMk/>
          <pc:sldMk cId="661475293" sldId="340"/>
        </pc:sldMkLst>
        <pc:picChg chg="add mod">
          <ac:chgData name="Damian T. Gordon" userId="7469c87ffe94b59c" providerId="LiveId" clId="{B8FE2B96-2495-4B0D-81A2-C8046E1F6B49}" dt="2022-12-04T14:32:07.289" v="42"/>
          <ac:picMkLst>
            <pc:docMk/>
            <pc:sldMk cId="661475293" sldId="340"/>
            <ac:picMk id="2" creationId="{823B07C8-A98D-E720-D746-853DAD607B7D}"/>
          </ac:picMkLst>
        </pc:picChg>
        <pc:picChg chg="del">
          <ac:chgData name="Damian T. Gordon" userId="7469c87ffe94b59c" providerId="LiveId" clId="{B8FE2B96-2495-4B0D-81A2-C8046E1F6B49}" dt="2022-12-04T14:30:57.472" v="14" actId="478"/>
          <ac:picMkLst>
            <pc:docMk/>
            <pc:sldMk cId="661475293" sldId="34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10.447" v="43"/>
        <pc:sldMkLst>
          <pc:docMk/>
          <pc:sldMk cId="3704965849" sldId="341"/>
        </pc:sldMkLst>
        <pc:picChg chg="add mod">
          <ac:chgData name="Damian T. Gordon" userId="7469c87ffe94b59c" providerId="LiveId" clId="{B8FE2B96-2495-4B0D-81A2-C8046E1F6B49}" dt="2022-12-04T14:32:10.447" v="43"/>
          <ac:picMkLst>
            <pc:docMk/>
            <pc:sldMk cId="3704965849" sldId="341"/>
            <ac:picMk id="2" creationId="{FB257F4B-B13A-0446-CADC-461F01FB0618}"/>
          </ac:picMkLst>
        </pc:picChg>
        <pc:picChg chg="del">
          <ac:chgData name="Damian T. Gordon" userId="7469c87ffe94b59c" providerId="LiveId" clId="{B8FE2B96-2495-4B0D-81A2-C8046E1F6B49}" dt="2022-12-04T14:30:58.854" v="15" actId="478"/>
          <ac:picMkLst>
            <pc:docMk/>
            <pc:sldMk cId="3704965849" sldId="34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11.943" v="44"/>
        <pc:sldMkLst>
          <pc:docMk/>
          <pc:sldMk cId="2366369695" sldId="342"/>
        </pc:sldMkLst>
        <pc:picChg chg="add mod">
          <ac:chgData name="Damian T. Gordon" userId="7469c87ffe94b59c" providerId="LiveId" clId="{B8FE2B96-2495-4B0D-81A2-C8046E1F6B49}" dt="2022-12-04T14:32:11.943" v="44"/>
          <ac:picMkLst>
            <pc:docMk/>
            <pc:sldMk cId="2366369695" sldId="342"/>
            <ac:picMk id="2" creationId="{47D64DB8-0B41-E75C-8CD2-06D5EF8AD8B1}"/>
          </ac:picMkLst>
        </pc:picChg>
        <pc:picChg chg="del">
          <ac:chgData name="Damian T. Gordon" userId="7469c87ffe94b59c" providerId="LiveId" clId="{B8FE2B96-2495-4B0D-81A2-C8046E1F6B49}" dt="2022-12-04T14:31:00.064" v="16" actId="478"/>
          <ac:picMkLst>
            <pc:docMk/>
            <pc:sldMk cId="2366369695" sldId="34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13.498" v="45"/>
        <pc:sldMkLst>
          <pc:docMk/>
          <pc:sldMk cId="1126622997" sldId="343"/>
        </pc:sldMkLst>
        <pc:picChg chg="add mod">
          <ac:chgData name="Damian T. Gordon" userId="7469c87ffe94b59c" providerId="LiveId" clId="{B8FE2B96-2495-4B0D-81A2-C8046E1F6B49}" dt="2022-12-04T14:32:13.498" v="45"/>
          <ac:picMkLst>
            <pc:docMk/>
            <pc:sldMk cId="1126622997" sldId="343"/>
            <ac:picMk id="2" creationId="{F85D06AC-346C-5D59-953A-2586B77A3565}"/>
          </ac:picMkLst>
        </pc:picChg>
        <pc:picChg chg="del">
          <ac:chgData name="Damian T. Gordon" userId="7469c87ffe94b59c" providerId="LiveId" clId="{B8FE2B96-2495-4B0D-81A2-C8046E1F6B49}" dt="2022-12-04T14:31:01.314" v="17" actId="478"/>
          <ac:picMkLst>
            <pc:docMk/>
            <pc:sldMk cId="1126622997" sldId="34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15.758" v="46"/>
        <pc:sldMkLst>
          <pc:docMk/>
          <pc:sldMk cId="2521738344" sldId="344"/>
        </pc:sldMkLst>
        <pc:picChg chg="add mod">
          <ac:chgData name="Damian T. Gordon" userId="7469c87ffe94b59c" providerId="LiveId" clId="{B8FE2B96-2495-4B0D-81A2-C8046E1F6B49}" dt="2022-12-04T14:32:15.758" v="46"/>
          <ac:picMkLst>
            <pc:docMk/>
            <pc:sldMk cId="2521738344" sldId="344"/>
            <ac:picMk id="2" creationId="{F3CA6B97-BADD-FB5E-DD5D-2AF448CE8584}"/>
          </ac:picMkLst>
        </pc:picChg>
        <pc:picChg chg="del">
          <ac:chgData name="Damian T. Gordon" userId="7469c87ffe94b59c" providerId="LiveId" clId="{B8FE2B96-2495-4B0D-81A2-C8046E1F6B49}" dt="2022-12-04T14:31:02.478" v="18" actId="478"/>
          <ac:picMkLst>
            <pc:docMk/>
            <pc:sldMk cId="2521738344" sldId="34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17.311" v="47"/>
        <pc:sldMkLst>
          <pc:docMk/>
          <pc:sldMk cId="1819974972" sldId="345"/>
        </pc:sldMkLst>
        <pc:picChg chg="add mod">
          <ac:chgData name="Damian T. Gordon" userId="7469c87ffe94b59c" providerId="LiveId" clId="{B8FE2B96-2495-4B0D-81A2-C8046E1F6B49}" dt="2022-12-04T14:32:17.311" v="47"/>
          <ac:picMkLst>
            <pc:docMk/>
            <pc:sldMk cId="1819974972" sldId="345"/>
            <ac:picMk id="2" creationId="{8109DE3E-848C-0B1F-68F7-7EABACD33550}"/>
          </ac:picMkLst>
        </pc:picChg>
        <pc:picChg chg="del">
          <ac:chgData name="Damian T. Gordon" userId="7469c87ffe94b59c" providerId="LiveId" clId="{B8FE2B96-2495-4B0D-81A2-C8046E1F6B49}" dt="2022-12-04T14:31:03.677" v="19" actId="478"/>
          <ac:picMkLst>
            <pc:docMk/>
            <pc:sldMk cId="1819974972" sldId="34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18.824" v="48"/>
        <pc:sldMkLst>
          <pc:docMk/>
          <pc:sldMk cId="1980765368" sldId="346"/>
        </pc:sldMkLst>
        <pc:picChg chg="add mod">
          <ac:chgData name="Damian T. Gordon" userId="7469c87ffe94b59c" providerId="LiveId" clId="{B8FE2B96-2495-4B0D-81A2-C8046E1F6B49}" dt="2022-12-04T14:32:18.824" v="48"/>
          <ac:picMkLst>
            <pc:docMk/>
            <pc:sldMk cId="1980765368" sldId="346"/>
            <ac:picMk id="2" creationId="{865724DE-3A3F-0007-06A5-55AC8DF6E3D1}"/>
          </ac:picMkLst>
        </pc:picChg>
        <pc:picChg chg="del">
          <ac:chgData name="Damian T. Gordon" userId="7469c87ffe94b59c" providerId="LiveId" clId="{B8FE2B96-2495-4B0D-81A2-C8046E1F6B49}" dt="2022-12-04T14:31:05.009" v="20" actId="478"/>
          <ac:picMkLst>
            <pc:docMk/>
            <pc:sldMk cId="1980765368" sldId="34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21.660" v="49"/>
        <pc:sldMkLst>
          <pc:docMk/>
          <pc:sldMk cId="2033404008" sldId="347"/>
        </pc:sldMkLst>
        <pc:picChg chg="add mod">
          <ac:chgData name="Damian T. Gordon" userId="7469c87ffe94b59c" providerId="LiveId" clId="{B8FE2B96-2495-4B0D-81A2-C8046E1F6B49}" dt="2022-12-04T14:32:21.660" v="49"/>
          <ac:picMkLst>
            <pc:docMk/>
            <pc:sldMk cId="2033404008" sldId="347"/>
            <ac:picMk id="2" creationId="{08969E12-1380-E18C-32EC-53F62460D22C}"/>
          </ac:picMkLst>
        </pc:picChg>
        <pc:picChg chg="del">
          <ac:chgData name="Damian T. Gordon" userId="7469c87ffe94b59c" providerId="LiveId" clId="{B8FE2B96-2495-4B0D-81A2-C8046E1F6B49}" dt="2022-12-04T14:31:06.644" v="21" actId="478"/>
          <ac:picMkLst>
            <pc:docMk/>
            <pc:sldMk cId="2033404008" sldId="34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24.789" v="50"/>
        <pc:sldMkLst>
          <pc:docMk/>
          <pc:sldMk cId="251309150" sldId="348"/>
        </pc:sldMkLst>
        <pc:picChg chg="add mod">
          <ac:chgData name="Damian T. Gordon" userId="7469c87ffe94b59c" providerId="LiveId" clId="{B8FE2B96-2495-4B0D-81A2-C8046E1F6B49}" dt="2022-12-04T14:32:24.789" v="50"/>
          <ac:picMkLst>
            <pc:docMk/>
            <pc:sldMk cId="251309150" sldId="348"/>
            <ac:picMk id="2" creationId="{A73371C2-3C70-C153-AD80-FFC886E54632}"/>
          </ac:picMkLst>
        </pc:picChg>
        <pc:picChg chg="del">
          <ac:chgData name="Damian T. Gordon" userId="7469c87ffe94b59c" providerId="LiveId" clId="{B8FE2B96-2495-4B0D-81A2-C8046E1F6B49}" dt="2022-12-04T14:31:08.024" v="22" actId="478"/>
          <ac:picMkLst>
            <pc:docMk/>
            <pc:sldMk cId="251309150" sldId="34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05.896" v="41"/>
        <pc:sldMkLst>
          <pc:docMk/>
          <pc:sldMk cId="3162409931" sldId="349"/>
        </pc:sldMkLst>
        <pc:picChg chg="add mod">
          <ac:chgData name="Damian T. Gordon" userId="7469c87ffe94b59c" providerId="LiveId" clId="{B8FE2B96-2495-4B0D-81A2-C8046E1F6B49}" dt="2022-12-04T14:32:05.896" v="41"/>
          <ac:picMkLst>
            <pc:docMk/>
            <pc:sldMk cId="3162409931" sldId="349"/>
            <ac:picMk id="2" creationId="{242A3194-997B-C340-88D5-CB1CBB4F0978}"/>
          </ac:picMkLst>
        </pc:picChg>
        <pc:picChg chg="del">
          <ac:chgData name="Damian T. Gordon" userId="7469c87ffe94b59c" providerId="LiveId" clId="{B8FE2B96-2495-4B0D-81A2-C8046E1F6B49}" dt="2022-12-04T14:30:56.124" v="13" actId="478"/>
          <ac:picMkLst>
            <pc:docMk/>
            <pc:sldMk cId="3162409931" sldId="34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27.390" v="51"/>
        <pc:sldMkLst>
          <pc:docMk/>
          <pc:sldMk cId="3402329354" sldId="350"/>
        </pc:sldMkLst>
        <pc:picChg chg="add mod">
          <ac:chgData name="Damian T. Gordon" userId="7469c87ffe94b59c" providerId="LiveId" clId="{B8FE2B96-2495-4B0D-81A2-C8046E1F6B49}" dt="2022-12-04T14:32:27.390" v="51"/>
          <ac:picMkLst>
            <pc:docMk/>
            <pc:sldMk cId="3402329354" sldId="350"/>
            <ac:picMk id="2" creationId="{D9CDCF89-882B-4670-8DBC-18A356954FD0}"/>
          </ac:picMkLst>
        </pc:picChg>
        <pc:picChg chg="del">
          <ac:chgData name="Damian T. Gordon" userId="7469c87ffe94b59c" providerId="LiveId" clId="{B8FE2B96-2495-4B0D-81A2-C8046E1F6B49}" dt="2022-12-04T14:31:09.407" v="23" actId="478"/>
          <ac:picMkLst>
            <pc:docMk/>
            <pc:sldMk cId="3402329354" sldId="350"/>
            <ac:picMk id="382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28.978" v="52"/>
        <pc:sldMkLst>
          <pc:docMk/>
          <pc:sldMk cId="3887794437" sldId="351"/>
        </pc:sldMkLst>
        <pc:picChg chg="add mod">
          <ac:chgData name="Damian T. Gordon" userId="7469c87ffe94b59c" providerId="LiveId" clId="{B8FE2B96-2495-4B0D-81A2-C8046E1F6B49}" dt="2022-12-04T14:32:28.978" v="52"/>
          <ac:picMkLst>
            <pc:docMk/>
            <pc:sldMk cId="3887794437" sldId="351"/>
            <ac:picMk id="2" creationId="{8BCB87F2-AB24-0F68-9791-54E454AE79B1}"/>
          </ac:picMkLst>
        </pc:picChg>
        <pc:picChg chg="del">
          <ac:chgData name="Damian T. Gordon" userId="7469c87ffe94b59c" providerId="LiveId" clId="{B8FE2B96-2495-4B0D-81A2-C8046E1F6B49}" dt="2022-12-04T14:31:10.745" v="24" actId="478"/>
          <ac:picMkLst>
            <pc:docMk/>
            <pc:sldMk cId="3887794437" sldId="35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30.516" v="53"/>
        <pc:sldMkLst>
          <pc:docMk/>
          <pc:sldMk cId="4180188696" sldId="352"/>
        </pc:sldMkLst>
        <pc:picChg chg="add mod">
          <ac:chgData name="Damian T. Gordon" userId="7469c87ffe94b59c" providerId="LiveId" clId="{B8FE2B96-2495-4B0D-81A2-C8046E1F6B49}" dt="2022-12-04T14:32:30.516" v="53"/>
          <ac:picMkLst>
            <pc:docMk/>
            <pc:sldMk cId="4180188696" sldId="352"/>
            <ac:picMk id="2" creationId="{4FF75B86-92E0-54C8-0F73-618F9C89C23F}"/>
          </ac:picMkLst>
        </pc:picChg>
        <pc:picChg chg="del">
          <ac:chgData name="Damian T. Gordon" userId="7469c87ffe94b59c" providerId="LiveId" clId="{B8FE2B96-2495-4B0D-81A2-C8046E1F6B49}" dt="2022-12-04T14:31:12.024" v="25" actId="478"/>
          <ac:picMkLst>
            <pc:docMk/>
            <pc:sldMk cId="4180188696" sldId="35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32.030" v="54"/>
        <pc:sldMkLst>
          <pc:docMk/>
          <pc:sldMk cId="958044369" sldId="353"/>
        </pc:sldMkLst>
        <pc:picChg chg="add mod">
          <ac:chgData name="Damian T. Gordon" userId="7469c87ffe94b59c" providerId="LiveId" clId="{B8FE2B96-2495-4B0D-81A2-C8046E1F6B49}" dt="2022-12-04T14:32:32.030" v="54"/>
          <ac:picMkLst>
            <pc:docMk/>
            <pc:sldMk cId="958044369" sldId="353"/>
            <ac:picMk id="2" creationId="{888ABCF3-154F-80AE-5620-A4114AC621BA}"/>
          </ac:picMkLst>
        </pc:picChg>
        <pc:picChg chg="del">
          <ac:chgData name="Damian T. Gordon" userId="7469c87ffe94b59c" providerId="LiveId" clId="{B8FE2B96-2495-4B0D-81A2-C8046E1F6B49}" dt="2022-12-04T14:31:13.998" v="26" actId="478"/>
          <ac:picMkLst>
            <pc:docMk/>
            <pc:sldMk cId="958044369" sldId="35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33.677" v="55"/>
        <pc:sldMkLst>
          <pc:docMk/>
          <pc:sldMk cId="4028417320" sldId="354"/>
        </pc:sldMkLst>
        <pc:picChg chg="add mod">
          <ac:chgData name="Damian T. Gordon" userId="7469c87ffe94b59c" providerId="LiveId" clId="{B8FE2B96-2495-4B0D-81A2-C8046E1F6B49}" dt="2022-12-04T14:32:33.677" v="55"/>
          <ac:picMkLst>
            <pc:docMk/>
            <pc:sldMk cId="4028417320" sldId="354"/>
            <ac:picMk id="2" creationId="{CE21C9E6-A5B9-4CA1-5F1F-A58CBACB94E6}"/>
          </ac:picMkLst>
        </pc:picChg>
        <pc:picChg chg="del">
          <ac:chgData name="Damian T. Gordon" userId="7469c87ffe94b59c" providerId="LiveId" clId="{B8FE2B96-2495-4B0D-81A2-C8046E1F6B49}" dt="2022-12-04T14:31:15.371" v="27" actId="478"/>
          <ac:picMkLst>
            <pc:docMk/>
            <pc:sldMk cId="4028417320" sldId="35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2:36.059" v="56"/>
        <pc:sldMkLst>
          <pc:docMk/>
          <pc:sldMk cId="3276394402" sldId="355"/>
        </pc:sldMkLst>
        <pc:picChg chg="add mod">
          <ac:chgData name="Damian T. Gordon" userId="7469c87ffe94b59c" providerId="LiveId" clId="{B8FE2B96-2495-4B0D-81A2-C8046E1F6B49}" dt="2022-12-04T14:32:36.059" v="56"/>
          <ac:picMkLst>
            <pc:docMk/>
            <pc:sldMk cId="3276394402" sldId="355"/>
            <ac:picMk id="2" creationId="{234E3D55-69D7-EB36-B365-32644E4C8298}"/>
          </ac:picMkLst>
        </pc:picChg>
        <pc:picChg chg="del">
          <ac:chgData name="Damian T. Gordon" userId="7469c87ffe94b59c" providerId="LiveId" clId="{B8FE2B96-2495-4B0D-81A2-C8046E1F6B49}" dt="2022-12-04T14:31:16.911" v="28" actId="478"/>
          <ac:picMkLst>
            <pc:docMk/>
            <pc:sldMk cId="3276394402" sldId="35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B8FE2B96-2495-4B0D-81A2-C8046E1F6B49}" dt="2022-12-04T14:31:49.252" v="31"/>
        <pc:sldMkLst>
          <pc:docMk/>
          <pc:sldMk cId="0" sldId="383"/>
        </pc:sldMkLst>
        <pc:spChg chg="mod">
          <ac:chgData name="Damian T. Gordon" userId="7469c87ffe94b59c" providerId="LiveId" clId="{B8FE2B96-2495-4B0D-81A2-C8046E1F6B49}" dt="2022-12-04T14:30:37.518" v="1" actId="1076"/>
          <ac:spMkLst>
            <pc:docMk/>
            <pc:sldMk cId="0" sldId="383"/>
            <ac:spMk id="378" creationId="{00000000-0000-0000-0000-000000000000}"/>
          </ac:spMkLst>
        </pc:spChg>
        <pc:spChg chg="mod">
          <ac:chgData name="Damian T. Gordon" userId="7469c87ffe94b59c" providerId="LiveId" clId="{B8FE2B96-2495-4B0D-81A2-C8046E1F6B49}" dt="2022-12-04T14:31:23.724" v="30" actId="1076"/>
          <ac:spMkLst>
            <pc:docMk/>
            <pc:sldMk cId="0" sldId="383"/>
            <ac:spMk id="381" creationId="{00000000-0000-0000-0000-000000000000}"/>
          </ac:spMkLst>
        </pc:spChg>
        <pc:picChg chg="add mod">
          <ac:chgData name="Damian T. Gordon" userId="7469c87ffe94b59c" providerId="LiveId" clId="{B8FE2B96-2495-4B0D-81A2-C8046E1F6B49}" dt="2022-12-04T14:31:49.252" v="31"/>
          <ac:picMkLst>
            <pc:docMk/>
            <pc:sldMk cId="0" sldId="383"/>
            <ac:picMk id="2" creationId="{16A28A8E-673B-D9D4-D39B-D4D8D0B68E18}"/>
          </ac:picMkLst>
        </pc:picChg>
        <pc:picChg chg="del mod">
          <ac:chgData name="Damian T. Gordon" userId="7469c87ffe94b59c" providerId="LiveId" clId="{B8FE2B96-2495-4B0D-81A2-C8046E1F6B49}" dt="2022-12-04T14:30:40.762" v="3" actId="478"/>
          <ac:picMkLst>
            <pc:docMk/>
            <pc:sldMk cId="0" sldId="383"/>
            <ac:picMk id="38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9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52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73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74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238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55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28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99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92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03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596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692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60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667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337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357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711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23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39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36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9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18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92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14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ionaldesign.org/storyboard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tx.com/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obe.com/products/captivate.html" TargetMode="External"/><Relationship Id="rId5" Type="http://schemas.openxmlformats.org/officeDocument/2006/relationships/hyperlink" Target="http://www.articulate.com/products/storyline-overview.php" TargetMode="External"/><Relationship Id="rId4" Type="http://schemas.openxmlformats.org/officeDocument/2006/relationships/hyperlink" Target="http://lector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CPD in </a:t>
            </a:r>
            <a:r>
              <a:rPr lang="en-IE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Applied Blended Learning Technologies</a:t>
            </a:r>
            <a:endParaRPr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Storyboards</a:t>
            </a:r>
          </a:p>
          <a:p>
            <a:pPr marL="0" lvl="0" indent="0"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28A8E-673B-D9D4-D39B-D4D8D0B6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There are three types of storyboards: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Passive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Active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Interactive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B9DA1-FC51-45CB-CEF0-C504C11E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9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2773D32-5EDE-4C75-BBD1-CD4DEA37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36" y="1125767"/>
            <a:ext cx="4892328" cy="286829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A3194-997B-C340-88D5-CB1CBB4F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0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Passive storyboards:</a:t>
            </a:r>
          </a:p>
          <a:p>
            <a:pPr lvl="1"/>
            <a:r>
              <a:rPr lang="en-IE" sz="2400" dirty="0"/>
              <a:t>Sketches, pictures, screenshots</a:t>
            </a:r>
          </a:p>
          <a:p>
            <a:pPr lvl="1"/>
            <a:r>
              <a:rPr lang="en-IE" sz="2400" dirty="0"/>
              <a:t>PowerPoint or example outputs 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8" name="Picture 2" descr="http://www.webdesignermag.co.uk/wp-content/uploads/2009/09/main.jpg">
            <a:extLst>
              <a:ext uri="{FF2B5EF4-FFF2-40B4-BE49-F238E27FC236}">
                <a16:creationId xmlns:a16="http://schemas.microsoft.com/office/drawing/2014/main" id="{16058619-73B9-4493-B1AC-E07F397B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781" y="1072514"/>
            <a:ext cx="2736937" cy="219502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3B07C8-A98D-E720-D746-853DAD60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7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Active storyboards:</a:t>
            </a:r>
          </a:p>
          <a:p>
            <a:pPr lvl="1"/>
            <a:r>
              <a:rPr lang="en-US" sz="2400" dirty="0"/>
              <a:t>Slideshows, simple animations</a:t>
            </a:r>
          </a:p>
          <a:p>
            <a:pPr lvl="1"/>
            <a:r>
              <a:rPr lang="en-US" sz="2400" dirty="0"/>
              <a:t>“Demo mode” of typical </a:t>
            </a:r>
            <a:r>
              <a:rPr lang="en-US" sz="2400" dirty="0" err="1"/>
              <a:t>behaviour</a:t>
            </a:r>
            <a:r>
              <a:rPr lang="en-US" sz="2400" dirty="0"/>
              <a:t> of system</a:t>
            </a:r>
            <a:endParaRPr lang="en-IE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57F4B-B13A-0446-CADC-461F01FB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6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Interactive storyboards:</a:t>
            </a:r>
          </a:p>
          <a:p>
            <a:pPr lvl="1"/>
            <a:r>
              <a:rPr lang="en-US" sz="2400" dirty="0"/>
              <a:t>Interactive tools</a:t>
            </a:r>
          </a:p>
          <a:p>
            <a:pPr lvl="1"/>
            <a:r>
              <a:rPr lang="en-US" sz="2400" dirty="0"/>
              <a:t>Requires user participation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64DB8-0B41-E75C-8CD2-06D5EF8AD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6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10" name="Picture 2" descr="http://www.mikesovay.com/msc/storyboard_temp.jpg">
            <a:extLst>
              <a:ext uri="{FF2B5EF4-FFF2-40B4-BE49-F238E27FC236}">
                <a16:creationId xmlns:a16="http://schemas.microsoft.com/office/drawing/2014/main" id="{EAD4A049-C43D-4017-924E-2F4C4A4D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118" y="876996"/>
            <a:ext cx="5263563" cy="308102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D06AC-346C-5D59-953A-2586B77A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2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401E1-3FB6-4490-A64C-912638BAB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81" y="1108855"/>
            <a:ext cx="6377237" cy="2705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CA6B97-BADD-FB5E-DD5D-2AF448CE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3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F0AA9-53B6-470A-8AE6-AE812E2B7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20" y="962750"/>
            <a:ext cx="5116960" cy="321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09DE3E-848C-0B1F-68F7-7EABACD3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7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9C6AA-B93F-4309-BAD6-209A0B2AC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2" y="1017725"/>
            <a:ext cx="5004076" cy="3146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5724DE-3A3F-0007-06A5-55AC8DF6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6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1AFFF-676E-40F8-B35B-A1E34388A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18" y="999167"/>
            <a:ext cx="4387963" cy="30028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69E12-1380-E18C-32EC-53F62460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0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Storyboards are visual organizers, typically a series of illustrations displayed in sequence for the purpose of pre-visualizing a video, web-based training, or interactive media sequence</a:t>
            </a:r>
            <a:r>
              <a:rPr lang="en-US" sz="2400" dirty="0"/>
              <a:t>.”</a:t>
            </a:r>
          </a:p>
          <a:p>
            <a:endParaRPr lang="en-US" sz="2400" dirty="0">
              <a:hlinkClick r:id="rId3"/>
            </a:endParaRPr>
          </a:p>
          <a:p>
            <a:r>
              <a:rPr lang="en-US" sz="2400" dirty="0">
                <a:hlinkClick r:id="rId3"/>
              </a:rPr>
              <a:t>http://www.instructionaldesign.org/storyboarding</a:t>
            </a:r>
            <a:r>
              <a:rPr lang="en-US" sz="2400">
                <a:hlinkClick r:id="rId3"/>
              </a:rPr>
              <a:t>.html</a:t>
            </a:r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A7CF6-BD17-1332-BE57-EFFC067F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9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000" dirty="0" err="1"/>
              <a:t>Celtx</a:t>
            </a:r>
            <a:r>
              <a:rPr lang="en-IE" sz="2000" dirty="0"/>
              <a:t>: </a:t>
            </a:r>
            <a:r>
              <a:rPr lang="en-IE" sz="2000" dirty="0">
                <a:hlinkClick r:id="rId3"/>
              </a:rPr>
              <a:t>http://www.celtx.com</a:t>
            </a:r>
            <a:endParaRPr lang="en-IE" sz="2000" dirty="0"/>
          </a:p>
          <a:p>
            <a:endParaRPr lang="en-IE" sz="2000" dirty="0"/>
          </a:p>
          <a:p>
            <a:r>
              <a:rPr lang="en-IE" sz="2000" dirty="0" err="1"/>
              <a:t>Lectora</a:t>
            </a:r>
            <a:r>
              <a:rPr lang="en-IE" sz="2000" dirty="0"/>
              <a:t> Snap: </a:t>
            </a:r>
            <a:r>
              <a:rPr lang="en-IE" sz="2000" dirty="0">
                <a:hlinkClick r:id="rId4"/>
              </a:rPr>
              <a:t>http://lectora.com/</a:t>
            </a:r>
            <a:endParaRPr lang="en-IE" sz="2000" dirty="0"/>
          </a:p>
          <a:p>
            <a:endParaRPr lang="en-IE" sz="2000" dirty="0"/>
          </a:p>
          <a:p>
            <a:r>
              <a:rPr lang="en-IE" sz="2000" dirty="0"/>
              <a:t>Articulate Storyline: </a:t>
            </a:r>
            <a:r>
              <a:rPr lang="en-IE" sz="2000" dirty="0">
                <a:hlinkClick r:id="rId5"/>
              </a:rPr>
              <a:t>http://www.articulate.com/products/storyline-overview.php</a:t>
            </a:r>
            <a:endParaRPr lang="en-IE" sz="2000" dirty="0"/>
          </a:p>
          <a:p>
            <a:endParaRPr lang="en-IE" sz="2000" dirty="0"/>
          </a:p>
          <a:p>
            <a:r>
              <a:rPr lang="en-IE" sz="2000" dirty="0"/>
              <a:t>Adobe Captivate: </a:t>
            </a:r>
            <a:r>
              <a:rPr lang="en-IE" sz="2000" dirty="0">
                <a:hlinkClick r:id="rId6"/>
              </a:rPr>
              <a:t>http://www.adobe.com/products/captivate.html</a:t>
            </a:r>
            <a:endParaRPr lang="en-IE" sz="20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3371C2-3C70-C153-AD80-FFC886E5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Related Ideas</a:t>
            </a:r>
            <a:endParaRPr lang="it" sz="2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DCF89-882B-4670-8DBC-18A35695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2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Sitemap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10" name="Picture 6" descr="http://www.its.qmul.ac.uk/websupport/share/images/storyboard.gif">
            <a:extLst>
              <a:ext uri="{FF2B5EF4-FFF2-40B4-BE49-F238E27FC236}">
                <a16:creationId xmlns:a16="http://schemas.microsoft.com/office/drawing/2014/main" id="{F3003514-89B4-4FA8-924D-B864CABF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15" y="1034162"/>
            <a:ext cx="5457370" cy="2980792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CB87F2-AB24-0F68-9791-54E454AE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9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abrillo.edu/~dambrosini/189Web/images/StoryboardSample.jpg">
            <a:extLst>
              <a:ext uri="{FF2B5EF4-FFF2-40B4-BE49-F238E27FC236}">
                <a16:creationId xmlns:a16="http://schemas.microsoft.com/office/drawing/2014/main" id="{F79F54BD-BFC4-4690-A303-ABD52422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421" y="1017725"/>
            <a:ext cx="5126958" cy="3685001"/>
          </a:xfrm>
          <a:prstGeom prst="rect">
            <a:avLst/>
          </a:prstGeom>
          <a:noFill/>
        </p:spPr>
      </p:pic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Sitemap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75B86-92E0-54C8-0F73-618F9C89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8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Morphological Matrix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9" name="Picture 4" descr="http://www.girinarasoma.com/wp-content/uploads/2011/06/Morphological-Matrix.jpg">
            <a:extLst>
              <a:ext uri="{FF2B5EF4-FFF2-40B4-BE49-F238E27FC236}">
                <a16:creationId xmlns:a16="http://schemas.microsoft.com/office/drawing/2014/main" id="{FD258286-1CB3-4F90-97D4-C8CEA0BB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160" y="947084"/>
            <a:ext cx="4931480" cy="329899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ABCF3-154F-80AE-5620-A4114AC6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44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Morphological Matrix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8" name="Picture 2" descr="http://cuba.coventry.ac.uk/maedesign/files/2011/07/vegetable-collection-system-morphological-matrix.gif">
            <a:extLst>
              <a:ext uri="{FF2B5EF4-FFF2-40B4-BE49-F238E27FC236}">
                <a16:creationId xmlns:a16="http://schemas.microsoft.com/office/drawing/2014/main" id="{E2E123E8-9FFA-4F6B-8F27-C14EB42B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536" y="992272"/>
            <a:ext cx="4404928" cy="329383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1C9E6-A5B9-4CA1-5F1F-A58CBACB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17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Morphological Matrix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94420B2-8FBC-4EE0-9F6F-0E243291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348" y="993626"/>
            <a:ext cx="3783767" cy="32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4E3D55-69D7-EB36-B365-32644E4C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94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Storyboards: Star Wars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10" name="Picture 9" descr="movie_storyboards_star_wars_1.jpg">
            <a:extLst>
              <a:ext uri="{FF2B5EF4-FFF2-40B4-BE49-F238E27FC236}">
                <a16:creationId xmlns:a16="http://schemas.microsoft.com/office/drawing/2014/main" id="{B1B442EB-05E6-421A-BB13-BA202C54B6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843" y="1125008"/>
            <a:ext cx="4114057" cy="2869808"/>
          </a:xfrm>
          <a:prstGeom prst="rect">
            <a:avLst/>
          </a:prstGeom>
        </p:spPr>
      </p:pic>
      <p:pic>
        <p:nvPicPr>
          <p:cNvPr id="12" name="Picture 11" descr="movie_storyboards_star_wars_3.jpg">
            <a:extLst>
              <a:ext uri="{FF2B5EF4-FFF2-40B4-BE49-F238E27FC236}">
                <a16:creationId xmlns:a16="http://schemas.microsoft.com/office/drawing/2014/main" id="{8406E063-D10F-47F1-A1AA-C3F03A9B9B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300" y="1467195"/>
            <a:ext cx="4140000" cy="2490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43E415-AD69-3DA3-4B27-16798D24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3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Storyboards: Gladiator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9" name="Picture 8" descr="movie_storyboards_gladiator.jpg">
            <a:extLst>
              <a:ext uri="{FF2B5EF4-FFF2-40B4-BE49-F238E27FC236}">
                <a16:creationId xmlns:a16="http://schemas.microsoft.com/office/drawing/2014/main" id="{10C325A9-F36E-43C7-9336-E001A74184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21" y="543798"/>
            <a:ext cx="1825455" cy="3280115"/>
          </a:xfrm>
          <a:prstGeom prst="rect">
            <a:avLst/>
          </a:prstGeom>
        </p:spPr>
      </p:pic>
      <p:pic>
        <p:nvPicPr>
          <p:cNvPr id="13" name="Picture 12" descr="movie_storyboards_gladiator2.jpg">
            <a:extLst>
              <a:ext uri="{FF2B5EF4-FFF2-40B4-BE49-F238E27FC236}">
                <a16:creationId xmlns:a16="http://schemas.microsoft.com/office/drawing/2014/main" id="{37173B72-79A1-4AC7-BB12-57F2219DCD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9144" y="445025"/>
            <a:ext cx="1880424" cy="3378888"/>
          </a:xfrm>
          <a:prstGeom prst="rect">
            <a:avLst/>
          </a:prstGeom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46D4C9AB-7B7C-4EE7-825A-0639B428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75" y="1045984"/>
            <a:ext cx="4076869" cy="27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8E421A-4209-9DA2-AF22-C96CDBF7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4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Storyboards: Psycho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F78752-E426-4F58-AB5D-15228225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1" y="1128971"/>
            <a:ext cx="6738897" cy="28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2CC214-7B09-0A2A-A467-D096794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9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Storyboards: Apocalypse Now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9" name="Picture 8" descr="movie_storyboards_apocalypse_now_01.jpg">
            <a:extLst>
              <a:ext uri="{FF2B5EF4-FFF2-40B4-BE49-F238E27FC236}">
                <a16:creationId xmlns:a16="http://schemas.microsoft.com/office/drawing/2014/main" id="{6A797EC6-1138-462F-869B-5B5032DBB4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00" y="1305875"/>
            <a:ext cx="3976420" cy="2240050"/>
          </a:xfrm>
          <a:prstGeom prst="rect">
            <a:avLst/>
          </a:prstGeom>
        </p:spPr>
      </p:pic>
      <p:pic>
        <p:nvPicPr>
          <p:cNvPr id="10" name="Picture 9" descr="movie_storyboards_apocalypse_now_02.jpg">
            <a:extLst>
              <a:ext uri="{FF2B5EF4-FFF2-40B4-BE49-F238E27FC236}">
                <a16:creationId xmlns:a16="http://schemas.microsoft.com/office/drawing/2014/main" id="{766DEFA5-D678-455F-BCF9-28AFDD0A46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67" y="1305875"/>
            <a:ext cx="4137833" cy="2337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6CE3C6-53D3-FADD-14C9-94067D54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8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Developed by Disney Studios in 1930s.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8" name="Picture 2" descr="http://jimhillmedia.com/mb/images/upload/mickey-mouse-birthday-2-web.jpg">
            <a:extLst>
              <a:ext uri="{FF2B5EF4-FFF2-40B4-BE49-F238E27FC236}">
                <a16:creationId xmlns:a16="http://schemas.microsoft.com/office/drawing/2014/main" id="{7A8F3FE7-9420-4C4A-BC52-3552DBF9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029" y="1660602"/>
            <a:ext cx="3996247" cy="2286128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5FFA8C-0096-7F1E-7201-375072DA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2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goal of storyboarding is to get ideas down on paper and communicate effectively to all members of the team (and potentially the end-users).</a:t>
            </a:r>
          </a:p>
          <a:p>
            <a:endParaRPr lang="en-US" sz="2400" dirty="0"/>
          </a:p>
          <a:p>
            <a:r>
              <a:rPr lang="en-US" sz="2400" dirty="0"/>
              <a:t>They provide a tangible baseline focus for discussion, and alteration.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478263-7316-AB05-1887-BA125FA2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8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Storyboards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They are: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Inexpensive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Easy to make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Easy to understand for anyone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Good at giving you an early picture of the system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A57F6-6A33-FBA2-81F4-208344E0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04" y="413475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868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520</Words>
  <Application>Microsoft Office PowerPoint</Application>
  <PresentationFormat>On-screen Show (16:9)</PresentationFormat>
  <Paragraphs>89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Roboto</vt:lpstr>
      <vt:lpstr>Simple Light</vt:lpstr>
      <vt:lpstr>CPD in Applied Blended Learning Technologies</vt:lpstr>
      <vt:lpstr>Storyboards</vt:lpstr>
      <vt:lpstr>Storyboards: Star Wars</vt:lpstr>
      <vt:lpstr>Storyboards: Gladiator</vt:lpstr>
      <vt:lpstr>Storyboards: Psycho</vt:lpstr>
      <vt:lpstr>Storyboards: Apocalypse Now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Storyboards</vt:lpstr>
      <vt:lpstr>Instructional Design and e-Authoring</vt:lpstr>
      <vt:lpstr>Sitemap</vt:lpstr>
      <vt:lpstr>Sitemap</vt:lpstr>
      <vt:lpstr>Morphological Matrix</vt:lpstr>
      <vt:lpstr>Morphological Matrix</vt:lpstr>
      <vt:lpstr>Morphological Matrix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71</cp:revision>
  <dcterms:modified xsi:type="dcterms:W3CDTF">2022-12-04T14:32:38Z</dcterms:modified>
</cp:coreProperties>
</file>