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82" r:id="rId2"/>
    <p:sldId id="354" r:id="rId3"/>
    <p:sldId id="356" r:id="rId4"/>
    <p:sldId id="355" r:id="rId5"/>
    <p:sldId id="357" r:id="rId6"/>
    <p:sldId id="359" r:id="rId7"/>
    <p:sldId id="358" r:id="rId8"/>
    <p:sldId id="364" r:id="rId9"/>
    <p:sldId id="368" r:id="rId10"/>
    <p:sldId id="362" r:id="rId11"/>
    <p:sldId id="361" r:id="rId12"/>
    <p:sldId id="363" r:id="rId13"/>
    <p:sldId id="360" r:id="rId14"/>
    <p:sldId id="369" r:id="rId15"/>
    <p:sldId id="365" r:id="rId16"/>
    <p:sldId id="367" r:id="rId17"/>
    <p:sldId id="366" r:id="rId18"/>
    <p:sldId id="370" r:id="rId19"/>
    <p:sldId id="371" r:id="rId20"/>
    <p:sldId id="372" r:id="rId21"/>
    <p:sldId id="373" r:id="rId22"/>
    <p:sldId id="375" r:id="rId23"/>
    <p:sldId id="374" r:id="rId24"/>
    <p:sldId id="376" r:id="rId25"/>
    <p:sldId id="377" r:id="rId26"/>
    <p:sldId id="378" r:id="rId27"/>
    <p:sldId id="379" r:id="rId28"/>
    <p:sldId id="380" r:id="rId29"/>
    <p:sldId id="330" r:id="rId3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BEA82-F9BF-48CF-A758-06572876EAB3}" v="31" dt="2022-11-22T00:45:38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8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EEEBEA82-F9BF-48CF-A758-06572876EAB3}"/>
    <pc:docChg chg="custSel modSld">
      <pc:chgData name="Damian T. Gordon" userId="7469c87ffe94b59c" providerId="LiveId" clId="{EEEBEA82-F9BF-48CF-A758-06572876EAB3}" dt="2022-11-22T00:45:38.629" v="87"/>
      <pc:docMkLst>
        <pc:docMk/>
      </pc:docMkLst>
      <pc:sldChg chg="addSp delSp modSp mod">
        <pc:chgData name="Damian T. Gordon" userId="7469c87ffe94b59c" providerId="LiveId" clId="{EEEBEA82-F9BF-48CF-A758-06572876EAB3}" dt="2022-11-22T00:45:00.120" v="57"/>
        <pc:sldMkLst>
          <pc:docMk/>
          <pc:sldMk cId="0" sldId="282"/>
        </pc:sldMkLst>
        <pc:spChg chg="mod">
          <ac:chgData name="Damian T. Gordon" userId="7469c87ffe94b59c" providerId="LiveId" clId="{EEEBEA82-F9BF-48CF-A758-06572876EAB3}" dt="2022-11-22T00:43:32.135" v="1" actId="404"/>
          <ac:spMkLst>
            <pc:docMk/>
            <pc:sldMk cId="0" sldId="282"/>
            <ac:spMk id="376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0.120" v="57"/>
          <ac:picMkLst>
            <pc:docMk/>
            <pc:sldMk cId="0" sldId="282"/>
            <ac:picMk id="2" creationId="{D181366B-305B-AA83-DAA1-28E0300A066E}"/>
          </ac:picMkLst>
        </pc:picChg>
        <pc:picChg chg="del">
          <ac:chgData name="Damian T. Gordon" userId="7469c87ffe94b59c" providerId="LiveId" clId="{EEEBEA82-F9BF-48CF-A758-06572876EAB3}" dt="2022-11-22T00:43:34.607" v="2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1.495" v="58"/>
        <pc:sldMkLst>
          <pc:docMk/>
          <pc:sldMk cId="3722034407" sldId="354"/>
        </pc:sldMkLst>
        <pc:spChg chg="del">
          <ac:chgData name="Damian T. Gordon" userId="7469c87ffe94b59c" providerId="LiveId" clId="{EEEBEA82-F9BF-48CF-A758-06572876EAB3}" dt="2022-11-22T00:44:53.319" v="56" actId="478"/>
          <ac:spMkLst>
            <pc:docMk/>
            <pc:sldMk cId="3722034407" sldId="354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1.495" v="58"/>
          <ac:picMkLst>
            <pc:docMk/>
            <pc:sldMk cId="3722034407" sldId="354"/>
            <ac:picMk id="2" creationId="{421829C7-7A3B-B584-CBA1-8E1D293F5BF6}"/>
          </ac:picMkLst>
        </pc:picChg>
        <pc:picChg chg="del">
          <ac:chgData name="Damian T. Gordon" userId="7469c87ffe94b59c" providerId="LiveId" clId="{EEEBEA82-F9BF-48CF-A758-06572876EAB3}" dt="2022-11-22T00:43:36.016" v="3" actId="478"/>
          <ac:picMkLst>
            <pc:docMk/>
            <pc:sldMk cId="3722034407" sldId="35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3.572" v="60"/>
        <pc:sldMkLst>
          <pc:docMk/>
          <pc:sldMk cId="3977152443" sldId="355"/>
        </pc:sldMkLst>
        <pc:spChg chg="del">
          <ac:chgData name="Damian T. Gordon" userId="7469c87ffe94b59c" providerId="LiveId" clId="{EEEBEA82-F9BF-48CF-A758-06572876EAB3}" dt="2022-11-22T00:44:50.781" v="54" actId="478"/>
          <ac:spMkLst>
            <pc:docMk/>
            <pc:sldMk cId="3977152443" sldId="355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3.572" v="60"/>
          <ac:picMkLst>
            <pc:docMk/>
            <pc:sldMk cId="3977152443" sldId="355"/>
            <ac:picMk id="2" creationId="{E0ABD905-F3C5-4A70-FC9A-2B977BF1CF08}"/>
          </ac:picMkLst>
        </pc:picChg>
        <pc:picChg chg="del">
          <ac:chgData name="Damian T. Gordon" userId="7469c87ffe94b59c" providerId="LiveId" clId="{EEEBEA82-F9BF-48CF-A758-06572876EAB3}" dt="2022-11-22T00:43:38.628" v="5" actId="478"/>
          <ac:picMkLst>
            <pc:docMk/>
            <pc:sldMk cId="3977152443" sldId="35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2.519" v="59"/>
        <pc:sldMkLst>
          <pc:docMk/>
          <pc:sldMk cId="2035709140" sldId="356"/>
        </pc:sldMkLst>
        <pc:spChg chg="del">
          <ac:chgData name="Damian T. Gordon" userId="7469c87ffe94b59c" providerId="LiveId" clId="{EEEBEA82-F9BF-48CF-A758-06572876EAB3}" dt="2022-11-22T00:44:52.147" v="55" actId="478"/>
          <ac:spMkLst>
            <pc:docMk/>
            <pc:sldMk cId="2035709140" sldId="356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2.519" v="59"/>
          <ac:picMkLst>
            <pc:docMk/>
            <pc:sldMk cId="2035709140" sldId="356"/>
            <ac:picMk id="2" creationId="{76DC176B-8541-FD68-5D11-8093976DA74E}"/>
          </ac:picMkLst>
        </pc:picChg>
        <pc:picChg chg="del">
          <ac:chgData name="Damian T. Gordon" userId="7469c87ffe94b59c" providerId="LiveId" clId="{EEEBEA82-F9BF-48CF-A758-06572876EAB3}" dt="2022-11-22T00:43:37.397" v="4" actId="478"/>
          <ac:picMkLst>
            <pc:docMk/>
            <pc:sldMk cId="2035709140" sldId="35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4.586" v="61"/>
        <pc:sldMkLst>
          <pc:docMk/>
          <pc:sldMk cId="2996422428" sldId="357"/>
        </pc:sldMkLst>
        <pc:spChg chg="del">
          <ac:chgData name="Damian T. Gordon" userId="7469c87ffe94b59c" providerId="LiveId" clId="{EEEBEA82-F9BF-48CF-A758-06572876EAB3}" dt="2022-11-22T00:44:49.613" v="53" actId="478"/>
          <ac:spMkLst>
            <pc:docMk/>
            <pc:sldMk cId="2996422428" sldId="357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4.586" v="61"/>
          <ac:picMkLst>
            <pc:docMk/>
            <pc:sldMk cId="2996422428" sldId="357"/>
            <ac:picMk id="2" creationId="{5BB0FD5D-02B9-A990-FBA1-904C5C6C1417}"/>
          </ac:picMkLst>
        </pc:picChg>
        <pc:picChg chg="del">
          <ac:chgData name="Damian T. Gordon" userId="7469c87ffe94b59c" providerId="LiveId" clId="{EEEBEA82-F9BF-48CF-A758-06572876EAB3}" dt="2022-11-22T00:43:39.790" v="6" actId="478"/>
          <ac:picMkLst>
            <pc:docMk/>
            <pc:sldMk cId="2996422428" sldId="35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6.735" v="63"/>
        <pc:sldMkLst>
          <pc:docMk/>
          <pc:sldMk cId="327642568" sldId="358"/>
        </pc:sldMkLst>
        <pc:spChg chg="del">
          <ac:chgData name="Damian T. Gordon" userId="7469c87ffe94b59c" providerId="LiveId" clId="{EEEBEA82-F9BF-48CF-A758-06572876EAB3}" dt="2022-11-22T00:44:47.243" v="51" actId="478"/>
          <ac:spMkLst>
            <pc:docMk/>
            <pc:sldMk cId="327642568" sldId="358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6.735" v="63"/>
          <ac:picMkLst>
            <pc:docMk/>
            <pc:sldMk cId="327642568" sldId="358"/>
            <ac:picMk id="2" creationId="{220EA3F7-BA43-CAFF-ADDD-FB13674E6DDB}"/>
          </ac:picMkLst>
        </pc:picChg>
        <pc:picChg chg="del">
          <ac:chgData name="Damian T. Gordon" userId="7469c87ffe94b59c" providerId="LiveId" clId="{EEEBEA82-F9BF-48CF-A758-06572876EAB3}" dt="2022-11-22T00:43:42.086" v="8" actId="478"/>
          <ac:picMkLst>
            <pc:docMk/>
            <pc:sldMk cId="327642568" sldId="35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5.626" v="62"/>
        <pc:sldMkLst>
          <pc:docMk/>
          <pc:sldMk cId="1137660438" sldId="359"/>
        </pc:sldMkLst>
        <pc:spChg chg="del">
          <ac:chgData name="Damian T. Gordon" userId="7469c87ffe94b59c" providerId="LiveId" clId="{EEEBEA82-F9BF-48CF-A758-06572876EAB3}" dt="2022-11-22T00:44:48.468" v="52" actId="478"/>
          <ac:spMkLst>
            <pc:docMk/>
            <pc:sldMk cId="1137660438" sldId="359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5.626" v="62"/>
          <ac:picMkLst>
            <pc:docMk/>
            <pc:sldMk cId="1137660438" sldId="359"/>
            <ac:picMk id="2" creationId="{7BBD135B-0514-D96A-30CD-E7CF88ED2870}"/>
          </ac:picMkLst>
        </pc:picChg>
        <pc:picChg chg="del">
          <ac:chgData name="Damian T. Gordon" userId="7469c87ffe94b59c" providerId="LiveId" clId="{EEEBEA82-F9BF-48CF-A758-06572876EAB3}" dt="2022-11-22T00:43:41.019" v="7" actId="478"/>
          <ac:picMkLst>
            <pc:docMk/>
            <pc:sldMk cId="1137660438" sldId="35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3.468" v="69"/>
        <pc:sldMkLst>
          <pc:docMk/>
          <pc:sldMk cId="3863394418" sldId="360"/>
        </pc:sldMkLst>
        <pc:spChg chg="del">
          <ac:chgData name="Damian T. Gordon" userId="7469c87ffe94b59c" providerId="LiveId" clId="{EEEBEA82-F9BF-48CF-A758-06572876EAB3}" dt="2022-11-22T00:44:37.911" v="45" actId="478"/>
          <ac:spMkLst>
            <pc:docMk/>
            <pc:sldMk cId="3863394418" sldId="360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3.468" v="69"/>
          <ac:picMkLst>
            <pc:docMk/>
            <pc:sldMk cId="3863394418" sldId="360"/>
            <ac:picMk id="2" creationId="{A4E92DE0-80E4-7616-381E-103B63BBDD80}"/>
          </ac:picMkLst>
        </pc:picChg>
        <pc:picChg chg="del">
          <ac:chgData name="Damian T. Gordon" userId="7469c87ffe94b59c" providerId="LiveId" clId="{EEEBEA82-F9BF-48CF-A758-06572876EAB3}" dt="2022-11-22T00:43:52.222" v="14" actId="478"/>
          <ac:picMkLst>
            <pc:docMk/>
            <pc:sldMk cId="3863394418" sldId="36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1.241" v="67"/>
        <pc:sldMkLst>
          <pc:docMk/>
          <pc:sldMk cId="2921450612" sldId="361"/>
        </pc:sldMkLst>
        <pc:spChg chg="del">
          <ac:chgData name="Damian T. Gordon" userId="7469c87ffe94b59c" providerId="LiveId" clId="{EEEBEA82-F9BF-48CF-A758-06572876EAB3}" dt="2022-11-22T00:44:40.387" v="47" actId="478"/>
          <ac:spMkLst>
            <pc:docMk/>
            <pc:sldMk cId="2921450612" sldId="361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1.241" v="67"/>
          <ac:picMkLst>
            <pc:docMk/>
            <pc:sldMk cId="2921450612" sldId="361"/>
            <ac:picMk id="2" creationId="{E78AF0A2-AC3E-F8D2-8464-3DED332A21E3}"/>
          </ac:picMkLst>
        </pc:picChg>
        <pc:picChg chg="del">
          <ac:chgData name="Damian T. Gordon" userId="7469c87ffe94b59c" providerId="LiveId" clId="{EEEBEA82-F9BF-48CF-A758-06572876EAB3}" dt="2022-11-22T00:43:49.850" v="12" actId="478"/>
          <ac:picMkLst>
            <pc:docMk/>
            <pc:sldMk cId="2921450612" sldId="36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0.083" v="66"/>
        <pc:sldMkLst>
          <pc:docMk/>
          <pc:sldMk cId="1308105556" sldId="362"/>
        </pc:sldMkLst>
        <pc:spChg chg="del">
          <ac:chgData name="Damian T. Gordon" userId="7469c87ffe94b59c" providerId="LiveId" clId="{EEEBEA82-F9BF-48CF-A758-06572876EAB3}" dt="2022-11-22T00:44:41.423" v="48" actId="478"/>
          <ac:spMkLst>
            <pc:docMk/>
            <pc:sldMk cId="1308105556" sldId="362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0.083" v="66"/>
          <ac:picMkLst>
            <pc:docMk/>
            <pc:sldMk cId="1308105556" sldId="362"/>
            <ac:picMk id="2" creationId="{4BE47DBA-C32F-9D4F-B9C0-1345E714BC9B}"/>
          </ac:picMkLst>
        </pc:picChg>
        <pc:picChg chg="del">
          <ac:chgData name="Damian T. Gordon" userId="7469c87ffe94b59c" providerId="LiveId" clId="{EEEBEA82-F9BF-48CF-A758-06572876EAB3}" dt="2022-11-22T00:43:48.593" v="11" actId="478"/>
          <ac:picMkLst>
            <pc:docMk/>
            <pc:sldMk cId="1308105556" sldId="36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2.310" v="68"/>
        <pc:sldMkLst>
          <pc:docMk/>
          <pc:sldMk cId="3153504823" sldId="363"/>
        </pc:sldMkLst>
        <pc:spChg chg="del">
          <ac:chgData name="Damian T. Gordon" userId="7469c87ffe94b59c" providerId="LiveId" clId="{EEEBEA82-F9BF-48CF-A758-06572876EAB3}" dt="2022-11-22T00:44:38.994" v="46" actId="478"/>
          <ac:spMkLst>
            <pc:docMk/>
            <pc:sldMk cId="3153504823" sldId="363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2.310" v="68"/>
          <ac:picMkLst>
            <pc:docMk/>
            <pc:sldMk cId="3153504823" sldId="363"/>
            <ac:picMk id="2" creationId="{B104B110-C69A-D2F6-2551-3370C4C0FFEA}"/>
          </ac:picMkLst>
        </pc:picChg>
        <pc:picChg chg="del">
          <ac:chgData name="Damian T. Gordon" userId="7469c87ffe94b59c" providerId="LiveId" clId="{EEEBEA82-F9BF-48CF-A758-06572876EAB3}" dt="2022-11-22T00:43:51.107" v="13" actId="478"/>
          <ac:picMkLst>
            <pc:docMk/>
            <pc:sldMk cId="3153504823" sldId="36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7.800" v="64"/>
        <pc:sldMkLst>
          <pc:docMk/>
          <pc:sldMk cId="4239610125" sldId="364"/>
        </pc:sldMkLst>
        <pc:spChg chg="del">
          <ac:chgData name="Damian T. Gordon" userId="7469c87ffe94b59c" providerId="LiveId" clId="{EEEBEA82-F9BF-48CF-A758-06572876EAB3}" dt="2022-11-22T00:44:43.556" v="50" actId="478"/>
          <ac:spMkLst>
            <pc:docMk/>
            <pc:sldMk cId="4239610125" sldId="364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7.800" v="64"/>
          <ac:picMkLst>
            <pc:docMk/>
            <pc:sldMk cId="4239610125" sldId="364"/>
            <ac:picMk id="2" creationId="{73AF4F82-61D9-2E2A-539B-322C035866BE}"/>
          </ac:picMkLst>
        </pc:picChg>
        <pc:picChg chg="del">
          <ac:chgData name="Damian T. Gordon" userId="7469c87ffe94b59c" providerId="LiveId" clId="{EEEBEA82-F9BF-48CF-A758-06572876EAB3}" dt="2022-11-22T00:43:45.479" v="10" actId="478"/>
          <ac:picMkLst>
            <pc:docMk/>
            <pc:sldMk cId="4239610125" sldId="36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6.135" v="71"/>
        <pc:sldMkLst>
          <pc:docMk/>
          <pc:sldMk cId="1023376307" sldId="365"/>
        </pc:sldMkLst>
        <pc:spChg chg="del">
          <ac:chgData name="Damian T. Gordon" userId="7469c87ffe94b59c" providerId="LiveId" clId="{EEEBEA82-F9BF-48CF-A758-06572876EAB3}" dt="2022-11-22T00:44:35.715" v="43" actId="478"/>
          <ac:spMkLst>
            <pc:docMk/>
            <pc:sldMk cId="1023376307" sldId="365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6.135" v="71"/>
          <ac:picMkLst>
            <pc:docMk/>
            <pc:sldMk cId="1023376307" sldId="365"/>
            <ac:picMk id="2" creationId="{7333BB93-ED19-A6E0-86BA-8D0C8789A705}"/>
          </ac:picMkLst>
        </pc:picChg>
        <pc:picChg chg="del">
          <ac:chgData name="Damian T. Gordon" userId="7469c87ffe94b59c" providerId="LiveId" clId="{EEEBEA82-F9BF-48CF-A758-06572876EAB3}" dt="2022-11-22T00:43:54.651" v="16" actId="478"/>
          <ac:picMkLst>
            <pc:docMk/>
            <pc:sldMk cId="1023376307" sldId="36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8.181" v="73"/>
        <pc:sldMkLst>
          <pc:docMk/>
          <pc:sldMk cId="3725622128" sldId="366"/>
        </pc:sldMkLst>
        <pc:spChg chg="del">
          <ac:chgData name="Damian T. Gordon" userId="7469c87ffe94b59c" providerId="LiveId" clId="{EEEBEA82-F9BF-48CF-A758-06572876EAB3}" dt="2022-11-22T00:44:33.419" v="41" actId="478"/>
          <ac:spMkLst>
            <pc:docMk/>
            <pc:sldMk cId="3725622128" sldId="366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8.181" v="73"/>
          <ac:picMkLst>
            <pc:docMk/>
            <pc:sldMk cId="3725622128" sldId="366"/>
            <ac:picMk id="2" creationId="{13F830D9-DC5A-8A66-113C-6D8065BCEBA3}"/>
          </ac:picMkLst>
        </pc:picChg>
        <pc:picChg chg="del">
          <ac:chgData name="Damian T. Gordon" userId="7469c87ffe94b59c" providerId="LiveId" clId="{EEEBEA82-F9BF-48CF-A758-06572876EAB3}" dt="2022-11-22T00:43:57.125" v="18" actId="478"/>
          <ac:picMkLst>
            <pc:docMk/>
            <pc:sldMk cId="3725622128" sldId="36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7.195" v="72"/>
        <pc:sldMkLst>
          <pc:docMk/>
          <pc:sldMk cId="1690777475" sldId="367"/>
        </pc:sldMkLst>
        <pc:spChg chg="del">
          <ac:chgData name="Damian T. Gordon" userId="7469c87ffe94b59c" providerId="LiveId" clId="{EEEBEA82-F9BF-48CF-A758-06572876EAB3}" dt="2022-11-22T00:44:34.561" v="42" actId="478"/>
          <ac:spMkLst>
            <pc:docMk/>
            <pc:sldMk cId="1690777475" sldId="367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7.195" v="72"/>
          <ac:picMkLst>
            <pc:docMk/>
            <pc:sldMk cId="1690777475" sldId="367"/>
            <ac:picMk id="2" creationId="{4A16D666-5548-4B00-5E35-C2A016981E4B}"/>
          </ac:picMkLst>
        </pc:picChg>
        <pc:picChg chg="del">
          <ac:chgData name="Damian T. Gordon" userId="7469c87ffe94b59c" providerId="LiveId" clId="{EEEBEA82-F9BF-48CF-A758-06572876EAB3}" dt="2022-11-22T00:43:55.798" v="17" actId="478"/>
          <ac:picMkLst>
            <pc:docMk/>
            <pc:sldMk cId="1690777475" sldId="36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09.016" v="65"/>
        <pc:sldMkLst>
          <pc:docMk/>
          <pc:sldMk cId="1154425564" sldId="368"/>
        </pc:sldMkLst>
        <pc:spChg chg="del">
          <ac:chgData name="Damian T. Gordon" userId="7469c87ffe94b59c" providerId="LiveId" clId="{EEEBEA82-F9BF-48CF-A758-06572876EAB3}" dt="2022-11-22T00:44:42.441" v="49" actId="478"/>
          <ac:spMkLst>
            <pc:docMk/>
            <pc:sldMk cId="1154425564" sldId="368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09.016" v="65"/>
          <ac:picMkLst>
            <pc:docMk/>
            <pc:sldMk cId="1154425564" sldId="368"/>
            <ac:picMk id="2" creationId="{873C6DEB-A7F9-F246-FF97-5C65B0B61C8A}"/>
          </ac:picMkLst>
        </pc:picChg>
        <pc:picChg chg="del">
          <ac:chgData name="Damian T. Gordon" userId="7469c87ffe94b59c" providerId="LiveId" clId="{EEEBEA82-F9BF-48CF-A758-06572876EAB3}" dt="2022-11-22T00:43:44.278" v="9" actId="478"/>
          <ac:picMkLst>
            <pc:docMk/>
            <pc:sldMk cId="1154425564" sldId="36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5.133" v="70"/>
        <pc:sldMkLst>
          <pc:docMk/>
          <pc:sldMk cId="1381046408" sldId="369"/>
        </pc:sldMkLst>
        <pc:spChg chg="del">
          <ac:chgData name="Damian T. Gordon" userId="7469c87ffe94b59c" providerId="LiveId" clId="{EEEBEA82-F9BF-48CF-A758-06572876EAB3}" dt="2022-11-22T00:44:36.813" v="44" actId="478"/>
          <ac:spMkLst>
            <pc:docMk/>
            <pc:sldMk cId="1381046408" sldId="369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5.133" v="70"/>
          <ac:picMkLst>
            <pc:docMk/>
            <pc:sldMk cId="1381046408" sldId="369"/>
            <ac:picMk id="2" creationId="{CECC2D6B-0384-2753-50DA-FCFAE6DB8851}"/>
          </ac:picMkLst>
        </pc:picChg>
        <pc:picChg chg="del">
          <ac:chgData name="Damian T. Gordon" userId="7469c87ffe94b59c" providerId="LiveId" clId="{EEEBEA82-F9BF-48CF-A758-06572876EAB3}" dt="2022-11-22T00:43:53.356" v="15" actId="478"/>
          <ac:picMkLst>
            <pc:docMk/>
            <pc:sldMk cId="1381046408" sldId="36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19.223" v="74"/>
        <pc:sldMkLst>
          <pc:docMk/>
          <pc:sldMk cId="3489461237" sldId="370"/>
        </pc:sldMkLst>
        <pc:spChg chg="del">
          <ac:chgData name="Damian T. Gordon" userId="7469c87ffe94b59c" providerId="LiveId" clId="{EEEBEA82-F9BF-48CF-A758-06572876EAB3}" dt="2022-11-22T00:44:32.325" v="40" actId="478"/>
          <ac:spMkLst>
            <pc:docMk/>
            <pc:sldMk cId="3489461237" sldId="370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19.223" v="74"/>
          <ac:picMkLst>
            <pc:docMk/>
            <pc:sldMk cId="3489461237" sldId="370"/>
            <ac:picMk id="2" creationId="{ADB8AE0D-AB7C-CCD7-0F38-397D576F37B7}"/>
          </ac:picMkLst>
        </pc:picChg>
        <pc:picChg chg="del">
          <ac:chgData name="Damian T. Gordon" userId="7469c87ffe94b59c" providerId="LiveId" clId="{EEEBEA82-F9BF-48CF-A758-06572876EAB3}" dt="2022-11-22T00:43:58.389" v="19" actId="478"/>
          <ac:picMkLst>
            <pc:docMk/>
            <pc:sldMk cId="3489461237" sldId="37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0.263" v="75"/>
        <pc:sldMkLst>
          <pc:docMk/>
          <pc:sldMk cId="1006803938" sldId="371"/>
        </pc:sldMkLst>
        <pc:spChg chg="del">
          <ac:chgData name="Damian T. Gordon" userId="7469c87ffe94b59c" providerId="LiveId" clId="{EEEBEA82-F9BF-48CF-A758-06572876EAB3}" dt="2022-11-22T00:44:31.207" v="39" actId="478"/>
          <ac:spMkLst>
            <pc:docMk/>
            <pc:sldMk cId="1006803938" sldId="371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0.263" v="75"/>
          <ac:picMkLst>
            <pc:docMk/>
            <pc:sldMk cId="1006803938" sldId="371"/>
            <ac:picMk id="2" creationId="{D737F204-E0AE-B6B4-5134-E42DB5E74D44}"/>
          </ac:picMkLst>
        </pc:picChg>
        <pc:picChg chg="del">
          <ac:chgData name="Damian T. Gordon" userId="7469c87ffe94b59c" providerId="LiveId" clId="{EEEBEA82-F9BF-48CF-A758-06572876EAB3}" dt="2022-11-22T00:43:59.770" v="20" actId="478"/>
          <ac:picMkLst>
            <pc:docMk/>
            <pc:sldMk cId="1006803938" sldId="37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1.398" v="76"/>
        <pc:sldMkLst>
          <pc:docMk/>
          <pc:sldMk cId="3221787475" sldId="372"/>
        </pc:sldMkLst>
        <pc:spChg chg="del">
          <ac:chgData name="Damian T. Gordon" userId="7469c87ffe94b59c" providerId="LiveId" clId="{EEEBEA82-F9BF-48CF-A758-06572876EAB3}" dt="2022-11-22T00:44:29.986" v="38" actId="478"/>
          <ac:spMkLst>
            <pc:docMk/>
            <pc:sldMk cId="3221787475" sldId="372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1.398" v="76"/>
          <ac:picMkLst>
            <pc:docMk/>
            <pc:sldMk cId="3221787475" sldId="372"/>
            <ac:picMk id="2" creationId="{6A887550-F17C-CF70-17FA-29F24C8620DC}"/>
          </ac:picMkLst>
        </pc:picChg>
        <pc:picChg chg="del">
          <ac:chgData name="Damian T. Gordon" userId="7469c87ffe94b59c" providerId="LiveId" clId="{EEEBEA82-F9BF-48CF-A758-06572876EAB3}" dt="2022-11-22T00:44:00.971" v="21" actId="478"/>
          <ac:picMkLst>
            <pc:docMk/>
            <pc:sldMk cId="3221787475" sldId="37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2.484" v="77"/>
        <pc:sldMkLst>
          <pc:docMk/>
          <pc:sldMk cId="4281522598" sldId="373"/>
        </pc:sldMkLst>
        <pc:spChg chg="del">
          <ac:chgData name="Damian T. Gordon" userId="7469c87ffe94b59c" providerId="LiveId" clId="{EEEBEA82-F9BF-48CF-A758-06572876EAB3}" dt="2022-11-22T00:44:23.949" v="37" actId="478"/>
          <ac:spMkLst>
            <pc:docMk/>
            <pc:sldMk cId="4281522598" sldId="373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2.484" v="77"/>
          <ac:picMkLst>
            <pc:docMk/>
            <pc:sldMk cId="4281522598" sldId="373"/>
            <ac:picMk id="2" creationId="{6B13A31D-130E-75B9-C580-039D5DDD8D81}"/>
          </ac:picMkLst>
        </pc:picChg>
        <pc:picChg chg="del">
          <ac:chgData name="Damian T. Gordon" userId="7469c87ffe94b59c" providerId="LiveId" clId="{EEEBEA82-F9BF-48CF-A758-06572876EAB3}" dt="2022-11-22T00:44:02.201" v="22" actId="478"/>
          <ac:picMkLst>
            <pc:docMk/>
            <pc:sldMk cId="4281522598" sldId="37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8.298" v="79"/>
        <pc:sldMkLst>
          <pc:docMk/>
          <pc:sldMk cId="2642348810" sldId="374"/>
        </pc:sldMkLst>
        <pc:spChg chg="del">
          <ac:chgData name="Damian T. Gordon" userId="7469c87ffe94b59c" providerId="LiveId" clId="{EEEBEA82-F9BF-48CF-A758-06572876EAB3}" dt="2022-11-22T00:44:21.568" v="35" actId="478"/>
          <ac:spMkLst>
            <pc:docMk/>
            <pc:sldMk cId="2642348810" sldId="374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8.298" v="79"/>
          <ac:picMkLst>
            <pc:docMk/>
            <pc:sldMk cId="2642348810" sldId="374"/>
            <ac:picMk id="2" creationId="{89336C95-4F69-D947-0FD4-9A12DAF705E4}"/>
          </ac:picMkLst>
        </pc:picChg>
        <pc:picChg chg="del">
          <ac:chgData name="Damian T. Gordon" userId="7469c87ffe94b59c" providerId="LiveId" clId="{EEEBEA82-F9BF-48CF-A758-06572876EAB3}" dt="2022-11-22T00:44:04.656" v="24" actId="478"/>
          <ac:picMkLst>
            <pc:docMk/>
            <pc:sldMk cId="2642348810" sldId="37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6.388" v="78"/>
        <pc:sldMkLst>
          <pc:docMk/>
          <pc:sldMk cId="3281153001" sldId="375"/>
        </pc:sldMkLst>
        <pc:spChg chg="del">
          <ac:chgData name="Damian T. Gordon" userId="7469c87ffe94b59c" providerId="LiveId" clId="{EEEBEA82-F9BF-48CF-A758-06572876EAB3}" dt="2022-11-22T00:44:22.637" v="36" actId="478"/>
          <ac:spMkLst>
            <pc:docMk/>
            <pc:sldMk cId="3281153001" sldId="375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6.388" v="78"/>
          <ac:picMkLst>
            <pc:docMk/>
            <pc:sldMk cId="3281153001" sldId="375"/>
            <ac:picMk id="2" creationId="{D63AE4AB-DCAC-06A3-979D-EB47FDF5115D}"/>
          </ac:picMkLst>
        </pc:picChg>
        <pc:picChg chg="del">
          <ac:chgData name="Damian T. Gordon" userId="7469c87ffe94b59c" providerId="LiveId" clId="{EEEBEA82-F9BF-48CF-A758-06572876EAB3}" dt="2022-11-22T00:44:03.445" v="23" actId="478"/>
          <ac:picMkLst>
            <pc:docMk/>
            <pc:sldMk cId="3281153001" sldId="37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29.493" v="80"/>
        <pc:sldMkLst>
          <pc:docMk/>
          <pc:sldMk cId="2295918606" sldId="376"/>
        </pc:sldMkLst>
        <pc:spChg chg="del">
          <ac:chgData name="Damian T. Gordon" userId="7469c87ffe94b59c" providerId="LiveId" clId="{EEEBEA82-F9BF-48CF-A758-06572876EAB3}" dt="2022-11-22T00:44:20.415" v="34" actId="478"/>
          <ac:spMkLst>
            <pc:docMk/>
            <pc:sldMk cId="2295918606" sldId="376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29.493" v="80"/>
          <ac:picMkLst>
            <pc:docMk/>
            <pc:sldMk cId="2295918606" sldId="376"/>
            <ac:picMk id="2" creationId="{8E53182B-B96A-6A8F-C9D3-297BAC796F35}"/>
          </ac:picMkLst>
        </pc:picChg>
        <pc:picChg chg="del">
          <ac:chgData name="Damian T. Gordon" userId="7469c87ffe94b59c" providerId="LiveId" clId="{EEEBEA82-F9BF-48CF-A758-06572876EAB3}" dt="2022-11-22T00:44:05.882" v="25" actId="478"/>
          <ac:picMkLst>
            <pc:docMk/>
            <pc:sldMk cId="2295918606" sldId="37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32.003" v="83" actId="1035"/>
        <pc:sldMkLst>
          <pc:docMk/>
          <pc:sldMk cId="1700385230" sldId="377"/>
        </pc:sldMkLst>
        <pc:spChg chg="del">
          <ac:chgData name="Damian T. Gordon" userId="7469c87ffe94b59c" providerId="LiveId" clId="{EEEBEA82-F9BF-48CF-A758-06572876EAB3}" dt="2022-11-22T00:44:19.134" v="33" actId="478"/>
          <ac:spMkLst>
            <pc:docMk/>
            <pc:sldMk cId="1700385230" sldId="377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32.003" v="83" actId="1035"/>
          <ac:picMkLst>
            <pc:docMk/>
            <pc:sldMk cId="1700385230" sldId="377"/>
            <ac:picMk id="2" creationId="{90AAA1F9-DD80-857C-B1CB-EB313EF9B5E0}"/>
          </ac:picMkLst>
        </pc:picChg>
        <pc:picChg chg="del">
          <ac:chgData name="Damian T. Gordon" userId="7469c87ffe94b59c" providerId="LiveId" clId="{EEEBEA82-F9BF-48CF-A758-06572876EAB3}" dt="2022-11-22T00:44:07.095" v="26" actId="478"/>
          <ac:picMkLst>
            <pc:docMk/>
            <pc:sldMk cId="1700385230" sldId="37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34.944" v="84"/>
        <pc:sldMkLst>
          <pc:docMk/>
          <pc:sldMk cId="2621150914" sldId="378"/>
        </pc:sldMkLst>
        <pc:spChg chg="del">
          <ac:chgData name="Damian T. Gordon" userId="7469c87ffe94b59c" providerId="LiveId" clId="{EEEBEA82-F9BF-48CF-A758-06572876EAB3}" dt="2022-11-22T00:44:17.991" v="32" actId="478"/>
          <ac:spMkLst>
            <pc:docMk/>
            <pc:sldMk cId="2621150914" sldId="378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34.944" v="84"/>
          <ac:picMkLst>
            <pc:docMk/>
            <pc:sldMk cId="2621150914" sldId="378"/>
            <ac:picMk id="2" creationId="{63F0B679-7510-8D5D-B795-D87C93756A74}"/>
          </ac:picMkLst>
        </pc:picChg>
        <pc:picChg chg="del">
          <ac:chgData name="Damian T. Gordon" userId="7469c87ffe94b59c" providerId="LiveId" clId="{EEEBEA82-F9BF-48CF-A758-06572876EAB3}" dt="2022-11-22T00:44:08.326" v="27" actId="478"/>
          <ac:picMkLst>
            <pc:docMk/>
            <pc:sldMk cId="2621150914" sldId="37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37.343" v="86" actId="1036"/>
        <pc:sldMkLst>
          <pc:docMk/>
          <pc:sldMk cId="4144832273" sldId="379"/>
        </pc:sldMkLst>
        <pc:spChg chg="del">
          <ac:chgData name="Damian T. Gordon" userId="7469c87ffe94b59c" providerId="LiveId" clId="{EEEBEA82-F9BF-48CF-A758-06572876EAB3}" dt="2022-11-22T00:44:16.818" v="31" actId="478"/>
          <ac:spMkLst>
            <pc:docMk/>
            <pc:sldMk cId="4144832273" sldId="379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37.343" v="86" actId="1036"/>
          <ac:picMkLst>
            <pc:docMk/>
            <pc:sldMk cId="4144832273" sldId="379"/>
            <ac:picMk id="2" creationId="{09A275AA-5BEA-0366-A2BA-4044EC979F75}"/>
          </ac:picMkLst>
        </pc:picChg>
        <pc:picChg chg="del">
          <ac:chgData name="Damian T. Gordon" userId="7469c87ffe94b59c" providerId="LiveId" clId="{EEEBEA82-F9BF-48CF-A758-06572876EAB3}" dt="2022-11-22T00:44:09.633" v="28" actId="478"/>
          <ac:picMkLst>
            <pc:docMk/>
            <pc:sldMk cId="4144832273" sldId="37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EEBEA82-F9BF-48CF-A758-06572876EAB3}" dt="2022-11-22T00:45:38.629" v="87"/>
        <pc:sldMkLst>
          <pc:docMk/>
          <pc:sldMk cId="3354147349" sldId="380"/>
        </pc:sldMkLst>
        <pc:spChg chg="del">
          <ac:chgData name="Damian T. Gordon" userId="7469c87ffe94b59c" providerId="LiveId" clId="{EEEBEA82-F9BF-48CF-A758-06572876EAB3}" dt="2022-11-22T00:44:15.535" v="30" actId="478"/>
          <ac:spMkLst>
            <pc:docMk/>
            <pc:sldMk cId="3354147349" sldId="380"/>
            <ac:spMk id="132" creationId="{00000000-0000-0000-0000-000000000000}"/>
          </ac:spMkLst>
        </pc:spChg>
        <pc:picChg chg="add mod">
          <ac:chgData name="Damian T. Gordon" userId="7469c87ffe94b59c" providerId="LiveId" clId="{EEEBEA82-F9BF-48CF-A758-06572876EAB3}" dt="2022-11-22T00:45:38.629" v="87"/>
          <ac:picMkLst>
            <pc:docMk/>
            <pc:sldMk cId="3354147349" sldId="380"/>
            <ac:picMk id="2" creationId="{F4418743-EF22-CD27-C164-FE2AA5210CC8}"/>
          </ac:picMkLst>
        </pc:picChg>
        <pc:picChg chg="del">
          <ac:chgData name="Damian T. Gordon" userId="7469c87ffe94b59c" providerId="LiveId" clId="{EEEBEA82-F9BF-48CF-A758-06572876EAB3}" dt="2022-11-22T00:44:11.061" v="29" actId="478"/>
          <ac:picMkLst>
            <pc:docMk/>
            <pc:sldMk cId="3354147349" sldId="380"/>
            <ac:picMk id="1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642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1614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5213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5521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3426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4757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75436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3074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5636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304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240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37944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1874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9784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79434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5168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22933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35138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88962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79073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1792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132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9179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2651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222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0513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507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tager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want.com/?l=e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want.com/?l=e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uckduckgo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sia.org/?c=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Search Engines</a:t>
            </a:r>
          </a:p>
          <a:p>
            <a:pPr marL="0" lvl="0" indent="0"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81366B-305B-AA83-DAA1-28E0300A0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Ecosia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Ecosia is run by a small company in Berlin, Germany.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It focusses on a sustainable, ecological mission: 80 per cent of its profits are claimed to go into reforestation projects in Africa and elsewhere.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E47DBA-C32F-9D4F-B9C0-1345E714B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0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Ecosia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According to the company, the number of trees planted through their financing was 40 million in October 2018.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Technology-wise, the search results are taken from Bing.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8AF0A2-AC3E-F8D2-8464-3DED332A2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450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Ecosia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company in Berlin received various startup awards.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04B110-C69A-D2F6-2551-3370C4C0F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504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A580DD8-A5E5-4BFA-A17D-16D3799A7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343" y="1446547"/>
            <a:ext cx="5963114" cy="1821698"/>
          </a:xfrm>
          <a:prstGeom prst="rect">
            <a:avLst/>
          </a:prstGeom>
        </p:spPr>
      </p:pic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E92DE0-80E4-7616-381E-103B63BBD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394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https://metager.org/</a:t>
            </a:r>
            <a:endParaRPr lang="en-US" altLang="en-US" sz="2800" dirty="0"/>
          </a:p>
          <a:p>
            <a:pPr marL="11430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Key concept: </a:t>
            </a:r>
            <a:r>
              <a:rPr lang="en-US" altLang="en-US" sz="2800" b="1" dirty="0"/>
              <a:t>Non-</a:t>
            </a:r>
            <a:r>
              <a:rPr lang="en-US" altLang="en-US" sz="2800" b="1" dirty="0" err="1"/>
              <a:t>Commerical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CC2D6B-0384-2753-50DA-FCFAE6DB8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046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/>
              <a:t>MetaGer</a:t>
            </a:r>
            <a:r>
              <a:rPr lang="en-US" altLang="en-US" sz="2800" dirty="0"/>
              <a:t> is a meta-search engine. It uses the results of many (in this case: up to 60) different search engines, filtering these results in a meaningful way.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33BB93-ED19-A6E0-86BA-8D0C8789A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37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In addition, </a:t>
            </a:r>
            <a:r>
              <a:rPr lang="en-US" altLang="en-US" sz="2800" dirty="0" err="1"/>
              <a:t>MetaGer</a:t>
            </a:r>
            <a:r>
              <a:rPr lang="en-US" altLang="en-US" sz="2800" dirty="0"/>
              <a:t> has its own crawlers and indexers (like DuckDuckGo).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err="1"/>
              <a:t>MetaGer</a:t>
            </a:r>
            <a:r>
              <a:rPr lang="en-US" altLang="en-US" sz="2800" dirty="0"/>
              <a:t> is a university project (started in 1996) by Hannover University in Germany (that’s a university with a focus on technology).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16D666-5548-4B00-5E35-C2A016981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777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In 2012 they created an association (NGO), the Association for free Access to Knowledge“ to help maintain the project.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Since 2013, </a:t>
            </a:r>
            <a:r>
              <a:rPr lang="en-US" altLang="en-US" sz="2800" dirty="0" err="1"/>
              <a:t>MetaGer</a:t>
            </a:r>
            <a:r>
              <a:rPr lang="en-US" altLang="en-US" sz="2800" dirty="0"/>
              <a:t> is available also in English.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F830D9-DC5A-8A66-113C-6D8065BCE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622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MetaGer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/>
              <a:t>MetaGer</a:t>
            </a:r>
            <a:r>
              <a:rPr lang="en-US" altLang="en-US" sz="2800" dirty="0"/>
              <a:t> has a very high level of privacy for the user. 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B8AE0D-AB7C-CCD7-0F38-397D576F3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461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Qwant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8718D057-EC85-4800-979B-CFAD67CA5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687" y="1303474"/>
            <a:ext cx="2466425" cy="2412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737F204-E0AE-B6B4-5134-E42DB5E7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80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Search Engines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Everyone know the Google search engine, but what other search engines are there?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1829C7-7A3B-B584-CBA1-8E1D293F5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34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Qwant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https://www.qwant.com/?l=en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Key concept: </a:t>
            </a:r>
            <a:r>
              <a:rPr lang="en-US" altLang="en-US" sz="2800" b="1" dirty="0"/>
              <a:t>Privacy, Non-</a:t>
            </a:r>
            <a:r>
              <a:rPr lang="en-US" altLang="en-US" sz="2800" b="1" dirty="0" err="1"/>
              <a:t>Commerical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887550-F17C-CF70-17FA-29F24C862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78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Qwant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/>
              <a:t>Qwant</a:t>
            </a:r>
            <a:r>
              <a:rPr lang="en-US" altLang="en-US" sz="2800" dirty="0"/>
              <a:t> is a search engine that respects privacy. For example, cookies are deleted with the end of the session.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13A31D-130E-75B9-C580-039D5DDD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522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Qwant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It is based in France (a small company), and recent data said that about 65 per cent of its use are from French users.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3AE4AB-DCAC-06A3-979D-EB47FDF51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153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Qwant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In independent tests, search results of Google, Bing, DuckDuckGo and </a:t>
            </a:r>
            <a:r>
              <a:rPr lang="en-US" altLang="en-US" sz="2800" dirty="0" err="1"/>
              <a:t>Qwant</a:t>
            </a:r>
            <a:r>
              <a:rPr lang="en-US" altLang="en-US" sz="2800" dirty="0"/>
              <a:t> turned out to be of similar quality.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336C95-4F69-D947-0FD4-9A12DAF70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348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Wolfram|Alpha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9877F6-0C69-4506-8B13-240FA99A7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518" y="1305875"/>
            <a:ext cx="4664764" cy="233238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E53182B-B96A-6A8F-C9D3-297BAC796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918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Wolfram|Alpha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https://www.wolframalpha.com/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Key concept: </a:t>
            </a:r>
            <a:r>
              <a:rPr lang="en-US" altLang="en-US" sz="2800" b="1" dirty="0"/>
              <a:t>Smart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AAA1F9-DD80-857C-B1CB-EB313EF9B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385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Wolfram|Alpha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/>
              <a:t>WolframAlpha</a:t>
            </a:r>
            <a:r>
              <a:rPr lang="en-US" altLang="en-US" sz="2800" dirty="0"/>
              <a:t> is a complex search engine, sometimes called a computational knowledge engine or answer engine.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F0B679-7510-8D5D-B795-D87C93756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15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Wolfram|Alpha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It answers factual queries directly by computing the answer from externally sourced data and works out problems in </a:t>
            </a:r>
            <a:r>
              <a:rPr lang="en-US" altLang="en-US" sz="2800" dirty="0" err="1"/>
              <a:t>maths</a:t>
            </a:r>
            <a:r>
              <a:rPr lang="en-US" altLang="en-US" sz="2800" dirty="0"/>
              <a:t>, science, media, and everyday life.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A275AA-5BEA-0366-A2BA-4044EC979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8279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832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 err="1"/>
              <a:t>Wolfram|Alpha</a:t>
            </a:r>
            <a:endParaRPr lang="en-US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Users submit queries and computation requests via a text field. </a:t>
            </a:r>
            <a:r>
              <a:rPr lang="en-US" altLang="en-US" sz="2800" dirty="0" err="1"/>
              <a:t>WolframAlpha</a:t>
            </a:r>
            <a:r>
              <a:rPr lang="en-US" altLang="en-US" sz="2800" dirty="0"/>
              <a:t> then computes answers and relevant visualizations from a knowledge base of curated, structured data that come from other sites and books.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418743-EF22-CD27-C164-FE2AA5210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147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DuckDuckGo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26" name="Picture 2" descr="DuckDuckGo - Wikipedia">
            <a:extLst>
              <a:ext uri="{FF2B5EF4-FFF2-40B4-BE49-F238E27FC236}">
                <a16:creationId xmlns:a16="http://schemas.microsoft.com/office/drawing/2014/main" id="{F3D8E078-9C5E-465E-94C4-756BB6A25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651" y="1196046"/>
            <a:ext cx="3416697" cy="269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DC176B-8541-FD68-5D11-8093976DA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70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DuckDuckGo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https://duckduckgo.com/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Key concept: </a:t>
            </a:r>
            <a:r>
              <a:rPr lang="en-US" altLang="en-US" sz="2800" b="1" dirty="0"/>
              <a:t>Privacy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ABD905-F3C5-4A70-FC9A-2B977BF1C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15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DuckDuckGo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DuckDuckGo presents itself as “Privacy – simplified“.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site claims that it does not collect data of people using it.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B0FD5D-02B9-A990-FBA1-904C5C6C1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42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DuckDuckGo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As a consequence, the results on a search are independent on who is searching.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Technically it is a combination of a meta search engine and a web crawler.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BD135B-0514-D96A-30CD-E7CF88ED2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66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DuckDuckGo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name goes back to a </a:t>
            </a:r>
            <a:r>
              <a:rPr lang="en-US" altLang="en-US" sz="2800" dirty="0" err="1"/>
              <a:t>childrens</a:t>
            </a:r>
            <a:r>
              <a:rPr lang="en-US" altLang="en-US" sz="2800" dirty="0"/>
              <a:t>’ game by the name of Duck Duck Goose.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site is run by a small company in the USA.</a:t>
            </a:r>
            <a:endParaRPr lang="en-US" altLang="en-US" sz="2800" b="1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0EA3F7-BA43-CAFF-ADDD-FB13674E6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4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F7EF513-0C01-4839-87EC-8536C64F5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702" y="1178479"/>
            <a:ext cx="3818595" cy="2786542"/>
          </a:xfrm>
          <a:prstGeom prst="rect">
            <a:avLst/>
          </a:prstGeom>
        </p:spPr>
      </p:pic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Ecosia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AF4F82-61D9-2E2A-539B-322C03586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610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Ecosia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hlinkClick r:id="rId3"/>
              </a:rPr>
              <a:t>https://www.ecosia.org/?c=en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Key concept: </a:t>
            </a:r>
            <a:r>
              <a:rPr lang="en-US" altLang="en-US" sz="2800" b="1" dirty="0"/>
              <a:t>Green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3C6DEB-A7F9-F246-FF97-5C65B0B61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42556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843</Words>
  <Application>Microsoft Office PowerPoint</Application>
  <PresentationFormat>On-screen Show (16:9)</PresentationFormat>
  <Paragraphs>111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Roboto</vt:lpstr>
      <vt:lpstr>Simple Light</vt:lpstr>
      <vt:lpstr>Blended Learning International Train the Train (BLITT)</vt:lpstr>
      <vt:lpstr>Search Engines</vt:lpstr>
      <vt:lpstr>DuckDuckGo</vt:lpstr>
      <vt:lpstr>DuckDuckGo</vt:lpstr>
      <vt:lpstr>DuckDuckGo</vt:lpstr>
      <vt:lpstr>DuckDuckGo</vt:lpstr>
      <vt:lpstr>DuckDuckGo</vt:lpstr>
      <vt:lpstr>Ecosia</vt:lpstr>
      <vt:lpstr>Ecosia</vt:lpstr>
      <vt:lpstr>Ecosia</vt:lpstr>
      <vt:lpstr>Ecosia</vt:lpstr>
      <vt:lpstr>Ecosia</vt:lpstr>
      <vt:lpstr>MetaGer</vt:lpstr>
      <vt:lpstr>MetaGer</vt:lpstr>
      <vt:lpstr>MetaGer</vt:lpstr>
      <vt:lpstr>MetaGer</vt:lpstr>
      <vt:lpstr>MetaGer</vt:lpstr>
      <vt:lpstr>MetaGer</vt:lpstr>
      <vt:lpstr>Qwant</vt:lpstr>
      <vt:lpstr>Qwant</vt:lpstr>
      <vt:lpstr>Qwant</vt:lpstr>
      <vt:lpstr>Qwant</vt:lpstr>
      <vt:lpstr>Qwant</vt:lpstr>
      <vt:lpstr>Wolfram|Alpha</vt:lpstr>
      <vt:lpstr>Wolfram|Alpha</vt:lpstr>
      <vt:lpstr>Wolfram|Alpha</vt:lpstr>
      <vt:lpstr>Wolfram|Alpha</vt:lpstr>
      <vt:lpstr>Wolfram|Alpha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60</cp:revision>
  <dcterms:modified xsi:type="dcterms:W3CDTF">2022-11-22T00:45:44Z</dcterms:modified>
</cp:coreProperties>
</file>