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82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30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99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9FA54E-3899-4C75-8CBA-39C52FD7E0E9}" v="9" dt="2022-11-22T00:42:53.7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8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C19FA54E-3899-4C75-8CBA-39C52FD7E0E9}"/>
    <pc:docChg chg="undo custSel modSld">
      <pc:chgData name="Damian T. Gordon" userId="7469c87ffe94b59c" providerId="LiveId" clId="{C19FA54E-3899-4C75-8CBA-39C52FD7E0E9}" dt="2022-11-22T00:42:53.741" v="29"/>
      <pc:docMkLst>
        <pc:docMk/>
      </pc:docMkLst>
      <pc:sldChg chg="addSp delSp modSp mod">
        <pc:chgData name="Damian T. Gordon" userId="7469c87ffe94b59c" providerId="LiveId" clId="{C19FA54E-3899-4C75-8CBA-39C52FD7E0E9}" dt="2022-11-22T00:42:08.636" v="5"/>
        <pc:sldMkLst>
          <pc:docMk/>
          <pc:sldMk cId="0" sldId="282"/>
        </pc:sldMkLst>
        <pc:spChg chg="add del">
          <ac:chgData name="Damian T. Gordon" userId="7469c87ffe94b59c" providerId="LiveId" clId="{C19FA54E-3899-4C75-8CBA-39C52FD7E0E9}" dt="2022-11-22T00:42:02.938" v="4" actId="22"/>
          <ac:spMkLst>
            <pc:docMk/>
            <pc:sldMk cId="0" sldId="282"/>
            <ac:spMk id="3" creationId="{EA91BA93-0835-D098-AAA6-313FEB9A76EC}"/>
          </ac:spMkLst>
        </pc:spChg>
        <pc:spChg chg="mod">
          <ac:chgData name="Damian T. Gordon" userId="7469c87ffe94b59c" providerId="LiveId" clId="{C19FA54E-3899-4C75-8CBA-39C52FD7E0E9}" dt="2022-11-22T00:41:59.615" v="1" actId="404"/>
          <ac:spMkLst>
            <pc:docMk/>
            <pc:sldMk cId="0" sldId="282"/>
            <ac:spMk id="376" creationId="{00000000-0000-0000-0000-000000000000}"/>
          </ac:spMkLst>
        </pc:spChg>
        <pc:picChg chg="add mod">
          <ac:chgData name="Damian T. Gordon" userId="7469c87ffe94b59c" providerId="LiveId" clId="{C19FA54E-3899-4C75-8CBA-39C52FD7E0E9}" dt="2022-11-22T00:42:08.636" v="5"/>
          <ac:picMkLst>
            <pc:docMk/>
            <pc:sldMk cId="0" sldId="282"/>
            <ac:picMk id="4" creationId="{11CB9D3B-5B14-D5CB-7904-4CD822F31DD6}"/>
          </ac:picMkLst>
        </pc:picChg>
        <pc:picChg chg="del">
          <ac:chgData name="Damian T. Gordon" userId="7469c87ffe94b59c" providerId="LiveId" clId="{C19FA54E-3899-4C75-8CBA-39C52FD7E0E9}" dt="2022-11-22T00:42:01.679" v="2" actId="478"/>
          <ac:picMkLst>
            <pc:docMk/>
            <pc:sldMk cId="0" sldId="282"/>
            <ac:picMk id="382" creationId="{00000000-0000-0000-0000-000000000000}"/>
          </ac:picMkLst>
        </pc:picChg>
      </pc:sldChg>
      <pc:sldChg chg="addSp delSp modSp mod">
        <pc:chgData name="Damian T. Gordon" userId="7469c87ffe94b59c" providerId="LiveId" clId="{C19FA54E-3899-4C75-8CBA-39C52FD7E0E9}" dt="2022-11-22T00:42:12.980" v="8"/>
        <pc:sldMkLst>
          <pc:docMk/>
          <pc:sldMk cId="3722034407" sldId="354"/>
        </pc:sldMkLst>
        <pc:spChg chg="del">
          <ac:chgData name="Damian T. Gordon" userId="7469c87ffe94b59c" providerId="LiveId" clId="{C19FA54E-3899-4C75-8CBA-39C52FD7E0E9}" dt="2022-11-22T00:42:12.473" v="7" actId="478"/>
          <ac:spMkLst>
            <pc:docMk/>
            <pc:sldMk cId="3722034407" sldId="354"/>
            <ac:spMk id="132" creationId="{00000000-0000-0000-0000-000000000000}"/>
          </ac:spMkLst>
        </pc:spChg>
        <pc:picChg chg="add mod">
          <ac:chgData name="Damian T. Gordon" userId="7469c87ffe94b59c" providerId="LiveId" clId="{C19FA54E-3899-4C75-8CBA-39C52FD7E0E9}" dt="2022-11-22T00:42:12.980" v="8"/>
          <ac:picMkLst>
            <pc:docMk/>
            <pc:sldMk cId="3722034407" sldId="354"/>
            <ac:picMk id="2" creationId="{09C581E7-656A-CCAA-80C6-5DFA740FF27A}"/>
          </ac:picMkLst>
        </pc:picChg>
        <pc:picChg chg="del">
          <ac:chgData name="Damian T. Gordon" userId="7469c87ffe94b59c" providerId="LiveId" clId="{C19FA54E-3899-4C75-8CBA-39C52FD7E0E9}" dt="2022-11-22T00:42:11.099" v="6" actId="478"/>
          <ac:picMkLst>
            <pc:docMk/>
            <pc:sldMk cId="3722034407" sldId="354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19FA54E-3899-4C75-8CBA-39C52FD7E0E9}" dt="2022-11-22T00:42:18.970" v="11"/>
        <pc:sldMkLst>
          <pc:docMk/>
          <pc:sldMk cId="2757987045" sldId="355"/>
        </pc:sldMkLst>
        <pc:spChg chg="del">
          <ac:chgData name="Damian T. Gordon" userId="7469c87ffe94b59c" providerId="LiveId" clId="{C19FA54E-3899-4C75-8CBA-39C52FD7E0E9}" dt="2022-11-22T00:42:18.485" v="10" actId="478"/>
          <ac:spMkLst>
            <pc:docMk/>
            <pc:sldMk cId="2757987045" sldId="355"/>
            <ac:spMk id="132" creationId="{00000000-0000-0000-0000-000000000000}"/>
          </ac:spMkLst>
        </pc:spChg>
        <pc:picChg chg="add mod">
          <ac:chgData name="Damian T. Gordon" userId="7469c87ffe94b59c" providerId="LiveId" clId="{C19FA54E-3899-4C75-8CBA-39C52FD7E0E9}" dt="2022-11-22T00:42:18.970" v="11"/>
          <ac:picMkLst>
            <pc:docMk/>
            <pc:sldMk cId="2757987045" sldId="355"/>
            <ac:picMk id="2" creationId="{7D55D500-D9BD-D732-4D3D-A0D8282A8F64}"/>
          </ac:picMkLst>
        </pc:picChg>
        <pc:picChg chg="del">
          <ac:chgData name="Damian T. Gordon" userId="7469c87ffe94b59c" providerId="LiveId" clId="{C19FA54E-3899-4C75-8CBA-39C52FD7E0E9}" dt="2022-11-22T00:42:15.702" v="9" actId="478"/>
          <ac:picMkLst>
            <pc:docMk/>
            <pc:sldMk cId="2757987045" sldId="355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19FA54E-3899-4C75-8CBA-39C52FD7E0E9}" dt="2022-11-22T00:42:23.681" v="14"/>
        <pc:sldMkLst>
          <pc:docMk/>
          <pc:sldMk cId="1358112003" sldId="356"/>
        </pc:sldMkLst>
        <pc:spChg chg="del">
          <ac:chgData name="Damian T. Gordon" userId="7469c87ffe94b59c" providerId="LiveId" clId="{C19FA54E-3899-4C75-8CBA-39C52FD7E0E9}" dt="2022-11-22T00:42:22.941" v="13" actId="478"/>
          <ac:spMkLst>
            <pc:docMk/>
            <pc:sldMk cId="1358112003" sldId="356"/>
            <ac:spMk id="132" creationId="{00000000-0000-0000-0000-000000000000}"/>
          </ac:spMkLst>
        </pc:spChg>
        <pc:picChg chg="add mod">
          <ac:chgData name="Damian T. Gordon" userId="7469c87ffe94b59c" providerId="LiveId" clId="{C19FA54E-3899-4C75-8CBA-39C52FD7E0E9}" dt="2022-11-22T00:42:23.681" v="14"/>
          <ac:picMkLst>
            <pc:docMk/>
            <pc:sldMk cId="1358112003" sldId="356"/>
            <ac:picMk id="2" creationId="{ACAD1AB7-A5C7-1CEF-D3C2-6F5EC886FE09}"/>
          </ac:picMkLst>
        </pc:picChg>
        <pc:picChg chg="del">
          <ac:chgData name="Damian T. Gordon" userId="7469c87ffe94b59c" providerId="LiveId" clId="{C19FA54E-3899-4C75-8CBA-39C52FD7E0E9}" dt="2022-11-22T00:42:21.351" v="12" actId="478"/>
          <ac:picMkLst>
            <pc:docMk/>
            <pc:sldMk cId="1358112003" sldId="356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19FA54E-3899-4C75-8CBA-39C52FD7E0E9}" dt="2022-11-22T00:42:49.311" v="25"/>
        <pc:sldMkLst>
          <pc:docMk/>
          <pc:sldMk cId="1879048404" sldId="357"/>
        </pc:sldMkLst>
        <pc:spChg chg="del">
          <ac:chgData name="Damian T. Gordon" userId="7469c87ffe94b59c" providerId="LiveId" clId="{C19FA54E-3899-4C75-8CBA-39C52FD7E0E9}" dt="2022-11-22T00:42:29.931" v="16" actId="478"/>
          <ac:spMkLst>
            <pc:docMk/>
            <pc:sldMk cId="1879048404" sldId="357"/>
            <ac:spMk id="132" creationId="{00000000-0000-0000-0000-000000000000}"/>
          </ac:spMkLst>
        </pc:spChg>
        <pc:picChg chg="add mod">
          <ac:chgData name="Damian T. Gordon" userId="7469c87ffe94b59c" providerId="LiveId" clId="{C19FA54E-3899-4C75-8CBA-39C52FD7E0E9}" dt="2022-11-22T00:42:49.311" v="25"/>
          <ac:picMkLst>
            <pc:docMk/>
            <pc:sldMk cId="1879048404" sldId="357"/>
            <ac:picMk id="2" creationId="{04708E96-C42D-DB62-64A8-6BAF471018D7}"/>
          </ac:picMkLst>
        </pc:picChg>
        <pc:picChg chg="del">
          <ac:chgData name="Damian T. Gordon" userId="7469c87ffe94b59c" providerId="LiveId" clId="{C19FA54E-3899-4C75-8CBA-39C52FD7E0E9}" dt="2022-11-22T00:42:28.568" v="15" actId="478"/>
          <ac:picMkLst>
            <pc:docMk/>
            <pc:sldMk cId="1879048404" sldId="357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19FA54E-3899-4C75-8CBA-39C52FD7E0E9}" dt="2022-11-22T00:42:50.448" v="26"/>
        <pc:sldMkLst>
          <pc:docMk/>
          <pc:sldMk cId="4236256515" sldId="358"/>
        </pc:sldMkLst>
        <pc:spChg chg="del">
          <ac:chgData name="Damian T. Gordon" userId="7469c87ffe94b59c" providerId="LiveId" clId="{C19FA54E-3899-4C75-8CBA-39C52FD7E0E9}" dt="2022-11-22T00:42:31.735" v="17" actId="478"/>
          <ac:spMkLst>
            <pc:docMk/>
            <pc:sldMk cId="4236256515" sldId="358"/>
            <ac:spMk id="132" creationId="{00000000-0000-0000-0000-000000000000}"/>
          </ac:spMkLst>
        </pc:spChg>
        <pc:picChg chg="add mod">
          <ac:chgData name="Damian T. Gordon" userId="7469c87ffe94b59c" providerId="LiveId" clId="{C19FA54E-3899-4C75-8CBA-39C52FD7E0E9}" dt="2022-11-22T00:42:50.448" v="26"/>
          <ac:picMkLst>
            <pc:docMk/>
            <pc:sldMk cId="4236256515" sldId="358"/>
            <ac:picMk id="2" creationId="{6B024E14-E728-2FE8-D921-5C914F33E875}"/>
          </ac:picMkLst>
        </pc:picChg>
        <pc:picChg chg="del">
          <ac:chgData name="Damian T. Gordon" userId="7469c87ffe94b59c" providerId="LiveId" clId="{C19FA54E-3899-4C75-8CBA-39C52FD7E0E9}" dt="2022-11-22T00:42:32.594" v="18" actId="478"/>
          <ac:picMkLst>
            <pc:docMk/>
            <pc:sldMk cId="4236256515" sldId="358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19FA54E-3899-4C75-8CBA-39C52FD7E0E9}" dt="2022-11-22T00:42:51.573" v="27"/>
        <pc:sldMkLst>
          <pc:docMk/>
          <pc:sldMk cId="1991531119" sldId="359"/>
        </pc:sldMkLst>
        <pc:spChg chg="del">
          <ac:chgData name="Damian T. Gordon" userId="7469c87ffe94b59c" providerId="LiveId" clId="{C19FA54E-3899-4C75-8CBA-39C52FD7E0E9}" dt="2022-11-22T00:42:34.872" v="19" actId="478"/>
          <ac:spMkLst>
            <pc:docMk/>
            <pc:sldMk cId="1991531119" sldId="359"/>
            <ac:spMk id="132" creationId="{00000000-0000-0000-0000-000000000000}"/>
          </ac:spMkLst>
        </pc:spChg>
        <pc:picChg chg="add mod">
          <ac:chgData name="Damian T. Gordon" userId="7469c87ffe94b59c" providerId="LiveId" clId="{C19FA54E-3899-4C75-8CBA-39C52FD7E0E9}" dt="2022-11-22T00:42:51.573" v="27"/>
          <ac:picMkLst>
            <pc:docMk/>
            <pc:sldMk cId="1991531119" sldId="359"/>
            <ac:picMk id="2" creationId="{72950A52-A19A-572B-FC2E-DDBD85620CF1}"/>
          </ac:picMkLst>
        </pc:picChg>
        <pc:picChg chg="del">
          <ac:chgData name="Damian T. Gordon" userId="7469c87ffe94b59c" providerId="LiveId" clId="{C19FA54E-3899-4C75-8CBA-39C52FD7E0E9}" dt="2022-11-22T00:42:35.831" v="20" actId="478"/>
          <ac:picMkLst>
            <pc:docMk/>
            <pc:sldMk cId="1991531119" sldId="359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19FA54E-3899-4C75-8CBA-39C52FD7E0E9}" dt="2022-11-22T00:42:52.651" v="28"/>
        <pc:sldMkLst>
          <pc:docMk/>
          <pc:sldMk cId="2086200985" sldId="360"/>
        </pc:sldMkLst>
        <pc:spChg chg="del">
          <ac:chgData name="Damian T. Gordon" userId="7469c87ffe94b59c" providerId="LiveId" clId="{C19FA54E-3899-4C75-8CBA-39C52FD7E0E9}" dt="2022-11-22T00:42:37.843" v="21" actId="478"/>
          <ac:spMkLst>
            <pc:docMk/>
            <pc:sldMk cId="2086200985" sldId="360"/>
            <ac:spMk id="132" creationId="{00000000-0000-0000-0000-000000000000}"/>
          </ac:spMkLst>
        </pc:spChg>
        <pc:picChg chg="add mod">
          <ac:chgData name="Damian T. Gordon" userId="7469c87ffe94b59c" providerId="LiveId" clId="{C19FA54E-3899-4C75-8CBA-39C52FD7E0E9}" dt="2022-11-22T00:42:52.651" v="28"/>
          <ac:picMkLst>
            <pc:docMk/>
            <pc:sldMk cId="2086200985" sldId="360"/>
            <ac:picMk id="2" creationId="{ABD3A38D-3EAC-B637-F872-836A519D3A58}"/>
          </ac:picMkLst>
        </pc:picChg>
        <pc:picChg chg="del">
          <ac:chgData name="Damian T. Gordon" userId="7469c87ffe94b59c" providerId="LiveId" clId="{C19FA54E-3899-4C75-8CBA-39C52FD7E0E9}" dt="2022-11-22T00:42:38.843" v="22" actId="478"/>
          <ac:picMkLst>
            <pc:docMk/>
            <pc:sldMk cId="2086200985" sldId="360"/>
            <ac:picMk id="130" creationId="{00000000-0000-0000-0000-000000000000}"/>
          </ac:picMkLst>
        </pc:picChg>
      </pc:sldChg>
      <pc:sldChg chg="addSp delSp modSp mod">
        <pc:chgData name="Damian T. Gordon" userId="7469c87ffe94b59c" providerId="LiveId" clId="{C19FA54E-3899-4C75-8CBA-39C52FD7E0E9}" dt="2022-11-22T00:42:53.741" v="29"/>
        <pc:sldMkLst>
          <pc:docMk/>
          <pc:sldMk cId="808929072" sldId="361"/>
        </pc:sldMkLst>
        <pc:spChg chg="del">
          <ac:chgData name="Damian T. Gordon" userId="7469c87ffe94b59c" providerId="LiveId" clId="{C19FA54E-3899-4C75-8CBA-39C52FD7E0E9}" dt="2022-11-22T00:42:41.549" v="23" actId="478"/>
          <ac:spMkLst>
            <pc:docMk/>
            <pc:sldMk cId="808929072" sldId="361"/>
            <ac:spMk id="132" creationId="{00000000-0000-0000-0000-000000000000}"/>
          </ac:spMkLst>
        </pc:spChg>
        <pc:picChg chg="add mod">
          <ac:chgData name="Damian T. Gordon" userId="7469c87ffe94b59c" providerId="LiveId" clId="{C19FA54E-3899-4C75-8CBA-39C52FD7E0E9}" dt="2022-11-22T00:42:53.741" v="29"/>
          <ac:picMkLst>
            <pc:docMk/>
            <pc:sldMk cId="808929072" sldId="361"/>
            <ac:picMk id="2" creationId="{341FE0DA-9475-ED2A-10A8-C644B0864BF4}"/>
          </ac:picMkLst>
        </pc:picChg>
        <pc:picChg chg="del">
          <ac:chgData name="Damian T. Gordon" userId="7469c87ffe94b59c" providerId="LiveId" clId="{C19FA54E-3899-4C75-8CBA-39C52FD7E0E9}" dt="2022-11-22T00:42:42.649" v="24" actId="478"/>
          <ac:picMkLst>
            <pc:docMk/>
            <pc:sldMk cId="808929072" sldId="361"/>
            <ac:picMk id="130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607fdeb1c9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607fdeb1c9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9537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6240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4873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1988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1818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9069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40054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91245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6782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9"/>
          <p:cNvSpPr txBox="1">
            <a:spLocks noGrp="1"/>
          </p:cNvSpPr>
          <p:nvPr>
            <p:ph type="title"/>
          </p:nvPr>
        </p:nvSpPr>
        <p:spPr>
          <a:xfrm>
            <a:off x="311700" y="482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sz="2400" b="1" dirty="0">
                <a:solidFill>
                  <a:srgbClr val="1A7D94"/>
                </a:solidFill>
                <a:latin typeface="Roboto"/>
                <a:ea typeface="Roboto"/>
                <a:cs typeface="Roboto"/>
                <a:sym typeface="Roboto"/>
              </a:rPr>
              <a:t>Blended Learning International Train the Train (BLITT)</a:t>
            </a:r>
            <a:endParaRPr sz="2400" b="1" dirty="0">
              <a:solidFill>
                <a:srgbClr val="1A7D94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7" name="Google Shape;377;p39"/>
          <p:cNvSpPr txBox="1">
            <a:spLocks noGrp="1"/>
          </p:cNvSpPr>
          <p:nvPr>
            <p:ph type="body" idx="1"/>
          </p:nvPr>
        </p:nvSpPr>
        <p:spPr>
          <a:xfrm>
            <a:off x="2560900" y="1611938"/>
            <a:ext cx="5466600" cy="18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US" sz="24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What is a WebQuest?</a:t>
            </a:r>
          </a:p>
          <a:p>
            <a:pPr marL="0" lvl="0" indent="0">
              <a:buNone/>
            </a:pPr>
            <a:endParaRPr lang="it" sz="2800" b="1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Damian Gordon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Lecturer in Computer Science</a:t>
            </a:r>
            <a:endParaRPr sz="2000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8" name="Google Shape;378;p39"/>
          <p:cNvSpPr/>
          <p:nvPr/>
        </p:nvSpPr>
        <p:spPr>
          <a:xfrm>
            <a:off x="-7784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39"/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380" name="Google Shape;380;p39"/>
          <p:cNvCxnSpPr/>
          <p:nvPr/>
        </p:nvCxnSpPr>
        <p:spPr>
          <a:xfrm rot="10800000" flipH="1">
            <a:off x="608750" y="1115225"/>
            <a:ext cx="7926300" cy="12300"/>
          </a:xfrm>
          <a:prstGeom prst="straightConnector1">
            <a:avLst/>
          </a:prstGeom>
          <a:noFill/>
          <a:ln w="76200" cap="flat" cmpd="sng">
            <a:solidFill>
              <a:srgbClr val="1A7D9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1" name="Google Shape;381;p3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CB9D3B-5B14-D5CB-7904-4CD822F31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 result for that's all folks">
            <a:extLst>
              <a:ext uri="{FF2B5EF4-FFF2-40B4-BE49-F238E27FC236}">
                <a16:creationId xmlns:a16="http://schemas.microsoft.com/office/drawing/2014/main" id="{4E5EAFC0-31C7-478B-AE1B-47A2464B5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05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WebQuests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 WebQuest is an online activity that involves students visiting a number of websites to learn about a particular topic.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The sites are pre-selected by the teacher.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9C581E7-656A-CCAA-80C6-5DFA740FF2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034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WebQuests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4117177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 WebQuest has six (6) essential parts: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2400" dirty="0"/>
              <a:t>1. Introduction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2400" dirty="0"/>
              <a:t>2. Task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2400" dirty="0"/>
              <a:t>3. Process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" name="Google Shape;131;p19">
            <a:extLst>
              <a:ext uri="{FF2B5EF4-FFF2-40B4-BE49-F238E27FC236}">
                <a16:creationId xmlns:a16="http://schemas.microsoft.com/office/drawing/2014/main" id="{16A8048D-5D23-4B8A-B068-DA8F244D015D}"/>
              </a:ext>
            </a:extLst>
          </p:cNvPr>
          <p:cNvSpPr txBox="1">
            <a:spLocks/>
          </p:cNvSpPr>
          <p:nvPr/>
        </p:nvSpPr>
        <p:spPr>
          <a:xfrm>
            <a:off x="4446493" y="1509238"/>
            <a:ext cx="4117177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1">
              <a:lnSpc>
                <a:spcPct val="90000"/>
              </a:lnSpc>
              <a:spcBef>
                <a:spcPts val="600"/>
              </a:spcBef>
            </a:pPr>
            <a:endParaRPr lang="en-US" altLang="en-US" sz="2400" dirty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endParaRPr lang="en-US" altLang="en-US" sz="2400" dirty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2400" dirty="0"/>
              <a:t>4. Resources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2400" dirty="0"/>
              <a:t>5. Evaluation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2400" dirty="0"/>
              <a:t>6. Conclusion</a:t>
            </a:r>
            <a:endParaRPr lang="en-US" altLang="en-US" sz="2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D55D500-D9BD-D732-4D3D-A0D8282A8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987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WebQuests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1.	The “Introduction” provides the learners with background information that is needed to begin the process of inquiry.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CAD1AB7-A5C7-1CEF-D3C2-6F5EC886F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8112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WebQuests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2.	The “Task” is often a single question is posed that requires students to analyze a lot of information.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4708E96-C42D-DB62-64A8-6BAF47101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9048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WebQuests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3.	The “Process” lets you lead the learner through the task. You can offer advice on how to manage time, collect data, and provides strategies for working in group situations.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B024E14-E728-2FE8-D921-5C914F33E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256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WebQuests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4.	The “Resources” are links to websites and videos, or clues to tools that can help them complete the task. 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2950A52-A19A-572B-FC2E-DDBD85620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1531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WebQuests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5.	The “Evaluation” tells the learners how to complete the task and how it will be evaluated.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D3A38D-3EAC-B637-F872-836A519D3A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6200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dirty="0"/>
              <a:t>WebQuests</a:t>
            </a: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311700" y="1325657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6.	The “Conclusion” asks the learners for feedback.</a:t>
            </a:r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5094ABC6-8175-4255-8FB5-57EDB6E4D72D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1FE0DA-9475-ED2A-10A8-C644B0864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00" y="4174626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92907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321</Words>
  <Application>Microsoft Office PowerPoint</Application>
  <PresentationFormat>On-screen Show (16:9)</PresentationFormat>
  <Paragraphs>41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Roboto</vt:lpstr>
      <vt:lpstr>Simple Light</vt:lpstr>
      <vt:lpstr>Blended Learning International Train the Train (BLITT)</vt:lpstr>
      <vt:lpstr>WebQuests</vt:lpstr>
      <vt:lpstr>WebQuests</vt:lpstr>
      <vt:lpstr>WebQuests</vt:lpstr>
      <vt:lpstr>WebQuests</vt:lpstr>
      <vt:lpstr>WebQuests</vt:lpstr>
      <vt:lpstr>WebQuests</vt:lpstr>
      <vt:lpstr>WebQuests</vt:lpstr>
      <vt:lpstr>WebQuests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Blended Learning</dc:title>
  <cp:lastModifiedBy>Damian T. Gordon</cp:lastModifiedBy>
  <cp:revision>62</cp:revision>
  <dcterms:modified xsi:type="dcterms:W3CDTF">2022-11-22T00:42:55Z</dcterms:modified>
</cp:coreProperties>
</file>