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9"/>
  </p:notesMasterIdLst>
  <p:sldIdLst>
    <p:sldId id="282" r:id="rId2"/>
    <p:sldId id="354" r:id="rId3"/>
    <p:sldId id="355" r:id="rId4"/>
    <p:sldId id="405" r:id="rId5"/>
    <p:sldId id="403" r:id="rId6"/>
    <p:sldId id="404" r:id="rId7"/>
    <p:sldId id="406" r:id="rId8"/>
    <p:sldId id="407" r:id="rId9"/>
    <p:sldId id="408" r:id="rId10"/>
    <p:sldId id="409" r:id="rId11"/>
    <p:sldId id="410" r:id="rId12"/>
    <p:sldId id="411" r:id="rId13"/>
    <p:sldId id="412" r:id="rId14"/>
    <p:sldId id="413" r:id="rId15"/>
    <p:sldId id="414" r:id="rId16"/>
    <p:sldId id="415" r:id="rId17"/>
    <p:sldId id="416" r:id="rId18"/>
    <p:sldId id="417" r:id="rId19"/>
    <p:sldId id="418" r:id="rId20"/>
    <p:sldId id="419" r:id="rId21"/>
    <p:sldId id="420" r:id="rId22"/>
    <p:sldId id="421" r:id="rId23"/>
    <p:sldId id="422" r:id="rId24"/>
    <p:sldId id="423" r:id="rId25"/>
    <p:sldId id="424" r:id="rId26"/>
    <p:sldId id="425" r:id="rId27"/>
    <p:sldId id="330" r:id="rId2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99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1A7E2E-DEA5-49A2-A081-43312EA62F34}" v="26" dt="2022-11-22T00:40:09.8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8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B11A7E2E-DEA5-49A2-A081-43312EA62F34}"/>
    <pc:docChg chg="undo custSel modSld">
      <pc:chgData name="Damian T. Gordon" userId="7469c87ffe94b59c" providerId="LiveId" clId="{B11A7E2E-DEA5-49A2-A081-43312EA62F34}" dt="2022-11-22T00:40:09.849" v="82"/>
      <pc:docMkLst>
        <pc:docMk/>
      </pc:docMkLst>
      <pc:sldChg chg="addSp delSp modSp mod">
        <pc:chgData name="Damian T. Gordon" userId="7469c87ffe94b59c" providerId="LiveId" clId="{B11A7E2E-DEA5-49A2-A081-43312EA62F34}" dt="2022-11-22T00:38:56.041" v="31"/>
        <pc:sldMkLst>
          <pc:docMk/>
          <pc:sldMk cId="0" sldId="282"/>
        </pc:sldMkLst>
        <pc:spChg chg="mod">
          <ac:chgData name="Damian T. Gordon" userId="7469c87ffe94b59c" providerId="LiveId" clId="{B11A7E2E-DEA5-49A2-A081-43312EA62F34}" dt="2022-11-22T00:38:40.953" v="30" actId="404"/>
          <ac:spMkLst>
            <pc:docMk/>
            <pc:sldMk cId="0" sldId="282"/>
            <ac:spMk id="376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8:56.041" v="31"/>
          <ac:picMkLst>
            <pc:docMk/>
            <pc:sldMk cId="0" sldId="282"/>
            <ac:picMk id="2" creationId="{9407A933-45D4-EBE6-D647-762FAB907470}"/>
          </ac:picMkLst>
        </pc:picChg>
        <pc:picChg chg="del">
          <ac:chgData name="Damian T. Gordon" userId="7469c87ffe94b59c" providerId="LiveId" clId="{B11A7E2E-DEA5-49A2-A081-43312EA62F34}" dt="2022-11-22T00:37:36.645" v="0" actId="478"/>
          <ac:picMkLst>
            <pc:docMk/>
            <pc:sldMk cId="0" sldId="282"/>
            <ac:picMk id="382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8:57.421" v="32"/>
        <pc:sldMkLst>
          <pc:docMk/>
          <pc:sldMk cId="3722034407" sldId="354"/>
        </pc:sldMkLst>
        <pc:spChg chg="add del">
          <ac:chgData name="Damian T. Gordon" userId="7469c87ffe94b59c" providerId="LiveId" clId="{B11A7E2E-DEA5-49A2-A081-43312EA62F34}" dt="2022-11-22T00:37:41.445" v="4" actId="22"/>
          <ac:spMkLst>
            <pc:docMk/>
            <pc:sldMk cId="3722034407" sldId="354"/>
            <ac:spMk id="3" creationId="{3D9EB5F8-470C-2CC1-0F56-784A8BC356C7}"/>
          </ac:spMkLst>
        </pc:spChg>
        <pc:spChg chg="del">
          <ac:chgData name="Damian T. Gordon" userId="7469c87ffe94b59c" providerId="LiveId" clId="{B11A7E2E-DEA5-49A2-A081-43312EA62F34}" dt="2022-11-22T00:37:38.956" v="1" actId="478"/>
          <ac:spMkLst>
            <pc:docMk/>
            <pc:sldMk cId="3722034407" sldId="354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8:57.421" v="32"/>
          <ac:picMkLst>
            <pc:docMk/>
            <pc:sldMk cId="3722034407" sldId="354"/>
            <ac:picMk id="4" creationId="{F5973399-DB14-B8E4-54E5-CC9503988DA0}"/>
          </ac:picMkLst>
        </pc:picChg>
        <pc:picChg chg="del">
          <ac:chgData name="Damian T. Gordon" userId="7469c87ffe94b59c" providerId="LiveId" clId="{B11A7E2E-DEA5-49A2-A081-43312EA62F34}" dt="2022-11-22T00:37:39.879" v="2" actId="478"/>
          <ac:picMkLst>
            <pc:docMk/>
            <pc:sldMk cId="3722034407" sldId="354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00.541" v="34" actId="478"/>
        <pc:sldMkLst>
          <pc:docMk/>
          <pc:sldMk cId="934061857" sldId="355"/>
        </pc:sldMkLst>
        <pc:spChg chg="del">
          <ac:chgData name="Damian T. Gordon" userId="7469c87ffe94b59c" providerId="LiveId" clId="{B11A7E2E-DEA5-49A2-A081-43312EA62F34}" dt="2022-11-22T00:37:45.832" v="5" actId="478"/>
          <ac:spMkLst>
            <pc:docMk/>
            <pc:sldMk cId="934061857" sldId="355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8:58.569" v="33"/>
          <ac:picMkLst>
            <pc:docMk/>
            <pc:sldMk cId="934061857" sldId="355"/>
            <ac:picMk id="2" creationId="{75E50DAB-7410-E15C-21D7-26059FA8708F}"/>
          </ac:picMkLst>
        </pc:picChg>
        <pc:picChg chg="del">
          <ac:chgData name="Damian T. Gordon" userId="7469c87ffe94b59c" providerId="LiveId" clId="{B11A7E2E-DEA5-49A2-A081-43312EA62F34}" dt="2022-11-22T00:39:00.541" v="34" actId="478"/>
          <ac:picMkLst>
            <pc:docMk/>
            <pc:sldMk cId="934061857" sldId="355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06.147" v="38"/>
        <pc:sldMkLst>
          <pc:docMk/>
          <pc:sldMk cId="1118558989" sldId="403"/>
        </pc:sldMkLst>
        <pc:spChg chg="del">
          <ac:chgData name="Damian T. Gordon" userId="7469c87ffe94b59c" providerId="LiveId" clId="{B11A7E2E-DEA5-49A2-A081-43312EA62F34}" dt="2022-11-22T00:37:49.533" v="7" actId="478"/>
          <ac:spMkLst>
            <pc:docMk/>
            <pc:sldMk cId="1118558989" sldId="403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06.147" v="38"/>
          <ac:picMkLst>
            <pc:docMk/>
            <pc:sldMk cId="1118558989" sldId="403"/>
            <ac:picMk id="2" creationId="{346BF8AB-D29B-2B2E-6E22-24AA1AAD3BDE}"/>
          </ac:picMkLst>
        </pc:picChg>
        <pc:picChg chg="del">
          <ac:chgData name="Damian T. Gordon" userId="7469c87ffe94b59c" providerId="LiveId" clId="{B11A7E2E-DEA5-49A2-A081-43312EA62F34}" dt="2022-11-22T00:39:05.656" v="37" actId="478"/>
          <ac:picMkLst>
            <pc:docMk/>
            <pc:sldMk cId="1118558989" sldId="403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11.498" v="40"/>
        <pc:sldMkLst>
          <pc:docMk/>
          <pc:sldMk cId="314331851" sldId="404"/>
        </pc:sldMkLst>
        <pc:spChg chg="del">
          <ac:chgData name="Damian T. Gordon" userId="7469c87ffe94b59c" providerId="LiveId" clId="{B11A7E2E-DEA5-49A2-A081-43312EA62F34}" dt="2022-11-22T00:37:50.968" v="8" actId="478"/>
          <ac:spMkLst>
            <pc:docMk/>
            <pc:sldMk cId="314331851" sldId="404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11.498" v="40"/>
          <ac:picMkLst>
            <pc:docMk/>
            <pc:sldMk cId="314331851" sldId="404"/>
            <ac:picMk id="2" creationId="{D25F5CAC-9738-26AD-0379-8E4526B64478}"/>
          </ac:picMkLst>
        </pc:picChg>
        <pc:picChg chg="del">
          <ac:chgData name="Damian T. Gordon" userId="7469c87ffe94b59c" providerId="LiveId" clId="{B11A7E2E-DEA5-49A2-A081-43312EA62F34}" dt="2022-11-22T00:39:07.954" v="39" actId="478"/>
          <ac:picMkLst>
            <pc:docMk/>
            <pc:sldMk cId="314331851" sldId="404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03.791" v="36"/>
        <pc:sldMkLst>
          <pc:docMk/>
          <pc:sldMk cId="1381428639" sldId="405"/>
        </pc:sldMkLst>
        <pc:spChg chg="del">
          <ac:chgData name="Damian T. Gordon" userId="7469c87ffe94b59c" providerId="LiveId" clId="{B11A7E2E-DEA5-49A2-A081-43312EA62F34}" dt="2022-11-22T00:37:48.180" v="6" actId="478"/>
          <ac:spMkLst>
            <pc:docMk/>
            <pc:sldMk cId="1381428639" sldId="405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03.791" v="36"/>
          <ac:picMkLst>
            <pc:docMk/>
            <pc:sldMk cId="1381428639" sldId="405"/>
            <ac:picMk id="2" creationId="{664216CE-689A-1215-6403-DD1F17EC3874}"/>
          </ac:picMkLst>
        </pc:picChg>
        <pc:picChg chg="del">
          <ac:chgData name="Damian T. Gordon" userId="7469c87ffe94b59c" providerId="LiveId" clId="{B11A7E2E-DEA5-49A2-A081-43312EA62F34}" dt="2022-11-22T00:39:03.223" v="35" actId="478"/>
          <ac:picMkLst>
            <pc:docMk/>
            <pc:sldMk cId="1381428639" sldId="405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14.098" v="42"/>
        <pc:sldMkLst>
          <pc:docMk/>
          <pc:sldMk cId="2597624768" sldId="406"/>
        </pc:sldMkLst>
        <pc:spChg chg="del">
          <ac:chgData name="Damian T. Gordon" userId="7469c87ffe94b59c" providerId="LiveId" clId="{B11A7E2E-DEA5-49A2-A081-43312EA62F34}" dt="2022-11-22T00:37:52.143" v="9" actId="478"/>
          <ac:spMkLst>
            <pc:docMk/>
            <pc:sldMk cId="2597624768" sldId="406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14.098" v="42"/>
          <ac:picMkLst>
            <pc:docMk/>
            <pc:sldMk cId="2597624768" sldId="406"/>
            <ac:picMk id="2" creationId="{1D039A1C-3FB0-1639-9014-1CB83D8DCAD4}"/>
          </ac:picMkLst>
        </pc:picChg>
        <pc:picChg chg="del">
          <ac:chgData name="Damian T. Gordon" userId="7469c87ffe94b59c" providerId="LiveId" clId="{B11A7E2E-DEA5-49A2-A081-43312EA62F34}" dt="2022-11-22T00:39:13.350" v="41" actId="478"/>
          <ac:picMkLst>
            <pc:docMk/>
            <pc:sldMk cId="2597624768" sldId="406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17.554" v="44"/>
        <pc:sldMkLst>
          <pc:docMk/>
          <pc:sldMk cId="3012627401" sldId="407"/>
        </pc:sldMkLst>
        <pc:spChg chg="del">
          <ac:chgData name="Damian T. Gordon" userId="7469c87ffe94b59c" providerId="LiveId" clId="{B11A7E2E-DEA5-49A2-A081-43312EA62F34}" dt="2022-11-22T00:37:53.229" v="10" actId="478"/>
          <ac:spMkLst>
            <pc:docMk/>
            <pc:sldMk cId="3012627401" sldId="407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17.554" v="44"/>
          <ac:picMkLst>
            <pc:docMk/>
            <pc:sldMk cId="3012627401" sldId="407"/>
            <ac:picMk id="2" creationId="{F26EB2DF-13FF-38CE-4F76-3955F3EAE52B}"/>
          </ac:picMkLst>
        </pc:picChg>
        <pc:picChg chg="del">
          <ac:chgData name="Damian T. Gordon" userId="7469c87ffe94b59c" providerId="LiveId" clId="{B11A7E2E-DEA5-49A2-A081-43312EA62F34}" dt="2022-11-22T00:39:16.548" v="43" actId="478"/>
          <ac:picMkLst>
            <pc:docMk/>
            <pc:sldMk cId="3012627401" sldId="407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20.318" v="46"/>
        <pc:sldMkLst>
          <pc:docMk/>
          <pc:sldMk cId="3677470240" sldId="408"/>
        </pc:sldMkLst>
        <pc:spChg chg="del">
          <ac:chgData name="Damian T. Gordon" userId="7469c87ffe94b59c" providerId="LiveId" clId="{B11A7E2E-DEA5-49A2-A081-43312EA62F34}" dt="2022-11-22T00:37:54.600" v="11" actId="478"/>
          <ac:spMkLst>
            <pc:docMk/>
            <pc:sldMk cId="3677470240" sldId="408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20.318" v="46"/>
          <ac:picMkLst>
            <pc:docMk/>
            <pc:sldMk cId="3677470240" sldId="408"/>
            <ac:picMk id="2" creationId="{9D791405-4428-03C2-50D0-5964D46D9343}"/>
          </ac:picMkLst>
        </pc:picChg>
        <pc:picChg chg="del">
          <ac:chgData name="Damian T. Gordon" userId="7469c87ffe94b59c" providerId="LiveId" clId="{B11A7E2E-DEA5-49A2-A081-43312EA62F34}" dt="2022-11-22T00:39:19.958" v="45" actId="478"/>
          <ac:picMkLst>
            <pc:docMk/>
            <pc:sldMk cId="3677470240" sldId="408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23.075" v="48"/>
        <pc:sldMkLst>
          <pc:docMk/>
          <pc:sldMk cId="2541212605" sldId="409"/>
        </pc:sldMkLst>
        <pc:spChg chg="del">
          <ac:chgData name="Damian T. Gordon" userId="7469c87ffe94b59c" providerId="LiveId" clId="{B11A7E2E-DEA5-49A2-A081-43312EA62F34}" dt="2022-11-22T00:37:55.979" v="12" actId="478"/>
          <ac:spMkLst>
            <pc:docMk/>
            <pc:sldMk cId="2541212605" sldId="409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23.075" v="48"/>
          <ac:picMkLst>
            <pc:docMk/>
            <pc:sldMk cId="2541212605" sldId="409"/>
            <ac:picMk id="2" creationId="{30294645-C489-83EB-3898-1D3DE18B6B1E}"/>
          </ac:picMkLst>
        </pc:picChg>
        <pc:picChg chg="del">
          <ac:chgData name="Damian T. Gordon" userId="7469c87ffe94b59c" providerId="LiveId" clId="{B11A7E2E-DEA5-49A2-A081-43312EA62F34}" dt="2022-11-22T00:39:22.717" v="47" actId="478"/>
          <ac:picMkLst>
            <pc:docMk/>
            <pc:sldMk cId="2541212605" sldId="409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25.785" v="50"/>
        <pc:sldMkLst>
          <pc:docMk/>
          <pc:sldMk cId="1030393230" sldId="410"/>
        </pc:sldMkLst>
        <pc:spChg chg="del">
          <ac:chgData name="Damian T. Gordon" userId="7469c87ffe94b59c" providerId="LiveId" clId="{B11A7E2E-DEA5-49A2-A081-43312EA62F34}" dt="2022-11-22T00:37:57.354" v="13" actId="478"/>
          <ac:spMkLst>
            <pc:docMk/>
            <pc:sldMk cId="1030393230" sldId="410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25.785" v="50"/>
          <ac:picMkLst>
            <pc:docMk/>
            <pc:sldMk cId="1030393230" sldId="410"/>
            <ac:picMk id="2" creationId="{72B4756B-8AE3-AF22-0379-33581BB0B02C}"/>
          </ac:picMkLst>
        </pc:picChg>
        <pc:picChg chg="del">
          <ac:chgData name="Damian T. Gordon" userId="7469c87ffe94b59c" providerId="LiveId" clId="{B11A7E2E-DEA5-49A2-A081-43312EA62F34}" dt="2022-11-22T00:39:25.336" v="49" actId="478"/>
          <ac:picMkLst>
            <pc:docMk/>
            <pc:sldMk cId="1030393230" sldId="410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28.371" v="52"/>
        <pc:sldMkLst>
          <pc:docMk/>
          <pc:sldMk cId="1873834456" sldId="411"/>
        </pc:sldMkLst>
        <pc:spChg chg="del">
          <ac:chgData name="Damian T. Gordon" userId="7469c87ffe94b59c" providerId="LiveId" clId="{B11A7E2E-DEA5-49A2-A081-43312EA62F34}" dt="2022-11-22T00:37:58.525" v="14" actId="478"/>
          <ac:spMkLst>
            <pc:docMk/>
            <pc:sldMk cId="1873834456" sldId="411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28.371" v="52"/>
          <ac:picMkLst>
            <pc:docMk/>
            <pc:sldMk cId="1873834456" sldId="411"/>
            <ac:picMk id="2" creationId="{1FD3BDD6-0FD6-B939-B804-CDF7B8E06033}"/>
          </ac:picMkLst>
        </pc:picChg>
        <pc:picChg chg="del">
          <ac:chgData name="Damian T. Gordon" userId="7469c87ffe94b59c" providerId="LiveId" clId="{B11A7E2E-DEA5-49A2-A081-43312EA62F34}" dt="2022-11-22T00:39:28.050" v="51" actId="478"/>
          <ac:picMkLst>
            <pc:docMk/>
            <pc:sldMk cId="1873834456" sldId="411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30.861" v="54"/>
        <pc:sldMkLst>
          <pc:docMk/>
          <pc:sldMk cId="2586981613" sldId="412"/>
        </pc:sldMkLst>
        <pc:spChg chg="del">
          <ac:chgData name="Damian T. Gordon" userId="7469c87ffe94b59c" providerId="LiveId" clId="{B11A7E2E-DEA5-49A2-A081-43312EA62F34}" dt="2022-11-22T00:37:59.653" v="15" actId="478"/>
          <ac:spMkLst>
            <pc:docMk/>
            <pc:sldMk cId="2586981613" sldId="412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30.861" v="54"/>
          <ac:picMkLst>
            <pc:docMk/>
            <pc:sldMk cId="2586981613" sldId="412"/>
            <ac:picMk id="2" creationId="{6826153D-A016-E615-4984-6D006516FA6F}"/>
          </ac:picMkLst>
        </pc:picChg>
        <pc:picChg chg="del">
          <ac:chgData name="Damian T. Gordon" userId="7469c87ffe94b59c" providerId="LiveId" clId="{B11A7E2E-DEA5-49A2-A081-43312EA62F34}" dt="2022-11-22T00:39:30.527" v="53" actId="478"/>
          <ac:picMkLst>
            <pc:docMk/>
            <pc:sldMk cId="2586981613" sldId="412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33.443" v="56"/>
        <pc:sldMkLst>
          <pc:docMk/>
          <pc:sldMk cId="3248126648" sldId="413"/>
        </pc:sldMkLst>
        <pc:spChg chg="del">
          <ac:chgData name="Damian T. Gordon" userId="7469c87ffe94b59c" providerId="LiveId" clId="{B11A7E2E-DEA5-49A2-A081-43312EA62F34}" dt="2022-11-22T00:38:00.820" v="16" actId="478"/>
          <ac:spMkLst>
            <pc:docMk/>
            <pc:sldMk cId="3248126648" sldId="413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33.443" v="56"/>
          <ac:picMkLst>
            <pc:docMk/>
            <pc:sldMk cId="3248126648" sldId="413"/>
            <ac:picMk id="2" creationId="{DCD48E17-0BF3-6F08-C67C-6F962A5A8F52}"/>
          </ac:picMkLst>
        </pc:picChg>
        <pc:picChg chg="del">
          <ac:chgData name="Damian T. Gordon" userId="7469c87ffe94b59c" providerId="LiveId" clId="{B11A7E2E-DEA5-49A2-A081-43312EA62F34}" dt="2022-11-22T00:39:33.069" v="55" actId="478"/>
          <ac:picMkLst>
            <pc:docMk/>
            <pc:sldMk cId="3248126648" sldId="413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35.959" v="58"/>
        <pc:sldMkLst>
          <pc:docMk/>
          <pc:sldMk cId="3672460900" sldId="414"/>
        </pc:sldMkLst>
        <pc:spChg chg="del">
          <ac:chgData name="Damian T. Gordon" userId="7469c87ffe94b59c" providerId="LiveId" clId="{B11A7E2E-DEA5-49A2-A081-43312EA62F34}" dt="2022-11-22T00:38:02.092" v="17" actId="478"/>
          <ac:spMkLst>
            <pc:docMk/>
            <pc:sldMk cId="3672460900" sldId="414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35.959" v="58"/>
          <ac:picMkLst>
            <pc:docMk/>
            <pc:sldMk cId="3672460900" sldId="414"/>
            <ac:picMk id="2" creationId="{72A16974-F5A6-5B19-8868-7B1DDA02982E}"/>
          </ac:picMkLst>
        </pc:picChg>
        <pc:picChg chg="del">
          <ac:chgData name="Damian T. Gordon" userId="7469c87ffe94b59c" providerId="LiveId" clId="{B11A7E2E-DEA5-49A2-A081-43312EA62F34}" dt="2022-11-22T00:39:35.570" v="57" actId="478"/>
          <ac:picMkLst>
            <pc:docMk/>
            <pc:sldMk cId="3672460900" sldId="414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39.241" v="60"/>
        <pc:sldMkLst>
          <pc:docMk/>
          <pc:sldMk cId="158076367" sldId="415"/>
        </pc:sldMkLst>
        <pc:spChg chg="del">
          <ac:chgData name="Damian T. Gordon" userId="7469c87ffe94b59c" providerId="LiveId" clId="{B11A7E2E-DEA5-49A2-A081-43312EA62F34}" dt="2022-11-22T00:38:03.273" v="18" actId="478"/>
          <ac:spMkLst>
            <pc:docMk/>
            <pc:sldMk cId="158076367" sldId="415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39.241" v="60"/>
          <ac:picMkLst>
            <pc:docMk/>
            <pc:sldMk cId="158076367" sldId="415"/>
            <ac:picMk id="2" creationId="{411FD861-5E1E-D8A4-1BD3-778C33C8AC89}"/>
          </ac:picMkLst>
        </pc:picChg>
        <pc:picChg chg="del">
          <ac:chgData name="Damian T. Gordon" userId="7469c87ffe94b59c" providerId="LiveId" clId="{B11A7E2E-DEA5-49A2-A081-43312EA62F34}" dt="2022-11-22T00:39:38.931" v="59" actId="478"/>
          <ac:picMkLst>
            <pc:docMk/>
            <pc:sldMk cId="158076367" sldId="415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41.832" v="62"/>
        <pc:sldMkLst>
          <pc:docMk/>
          <pc:sldMk cId="54935945" sldId="416"/>
        </pc:sldMkLst>
        <pc:spChg chg="del">
          <ac:chgData name="Damian T. Gordon" userId="7469c87ffe94b59c" providerId="LiveId" clId="{B11A7E2E-DEA5-49A2-A081-43312EA62F34}" dt="2022-11-22T00:38:04.470" v="19" actId="478"/>
          <ac:spMkLst>
            <pc:docMk/>
            <pc:sldMk cId="54935945" sldId="416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41.832" v="62"/>
          <ac:picMkLst>
            <pc:docMk/>
            <pc:sldMk cId="54935945" sldId="416"/>
            <ac:picMk id="2" creationId="{BA75685D-82FC-2D36-9F4D-621A225F91C6}"/>
          </ac:picMkLst>
        </pc:picChg>
        <pc:picChg chg="del">
          <ac:chgData name="Damian T. Gordon" userId="7469c87ffe94b59c" providerId="LiveId" clId="{B11A7E2E-DEA5-49A2-A081-43312EA62F34}" dt="2022-11-22T00:39:41.469" v="61" actId="478"/>
          <ac:picMkLst>
            <pc:docMk/>
            <pc:sldMk cId="54935945" sldId="416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44.497" v="64"/>
        <pc:sldMkLst>
          <pc:docMk/>
          <pc:sldMk cId="4203073662" sldId="417"/>
        </pc:sldMkLst>
        <pc:spChg chg="del">
          <ac:chgData name="Damian T. Gordon" userId="7469c87ffe94b59c" providerId="LiveId" clId="{B11A7E2E-DEA5-49A2-A081-43312EA62F34}" dt="2022-11-22T00:38:05.711" v="20" actId="478"/>
          <ac:spMkLst>
            <pc:docMk/>
            <pc:sldMk cId="4203073662" sldId="417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44.497" v="64"/>
          <ac:picMkLst>
            <pc:docMk/>
            <pc:sldMk cId="4203073662" sldId="417"/>
            <ac:picMk id="2" creationId="{FAB41F56-8672-5B2E-3AFA-F7095977E5F3}"/>
          </ac:picMkLst>
        </pc:picChg>
        <pc:picChg chg="del">
          <ac:chgData name="Damian T. Gordon" userId="7469c87ffe94b59c" providerId="LiveId" clId="{B11A7E2E-DEA5-49A2-A081-43312EA62F34}" dt="2022-11-22T00:39:44.156" v="63" actId="478"/>
          <ac:picMkLst>
            <pc:docMk/>
            <pc:sldMk cId="4203073662" sldId="417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46.967" v="66"/>
        <pc:sldMkLst>
          <pc:docMk/>
          <pc:sldMk cId="109513458" sldId="418"/>
        </pc:sldMkLst>
        <pc:spChg chg="del">
          <ac:chgData name="Damian T. Gordon" userId="7469c87ffe94b59c" providerId="LiveId" clId="{B11A7E2E-DEA5-49A2-A081-43312EA62F34}" dt="2022-11-22T00:38:07.198" v="21" actId="478"/>
          <ac:spMkLst>
            <pc:docMk/>
            <pc:sldMk cId="109513458" sldId="418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46.967" v="66"/>
          <ac:picMkLst>
            <pc:docMk/>
            <pc:sldMk cId="109513458" sldId="418"/>
            <ac:picMk id="2" creationId="{C4A48E3A-C68E-F48C-2EE0-982CD6A9B3A3}"/>
          </ac:picMkLst>
        </pc:picChg>
        <pc:picChg chg="del">
          <ac:chgData name="Damian T. Gordon" userId="7469c87ffe94b59c" providerId="LiveId" clId="{B11A7E2E-DEA5-49A2-A081-43312EA62F34}" dt="2022-11-22T00:39:46.635" v="65" actId="478"/>
          <ac:picMkLst>
            <pc:docMk/>
            <pc:sldMk cId="109513458" sldId="418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52.014" v="70"/>
        <pc:sldMkLst>
          <pc:docMk/>
          <pc:sldMk cId="3618835464" sldId="419"/>
        </pc:sldMkLst>
        <pc:spChg chg="add del mod">
          <ac:chgData name="Damian T. Gordon" userId="7469c87ffe94b59c" providerId="LiveId" clId="{B11A7E2E-DEA5-49A2-A081-43312EA62F34}" dt="2022-11-22T00:39:49.961" v="68" actId="478"/>
          <ac:spMkLst>
            <pc:docMk/>
            <pc:sldMk cId="3618835464" sldId="419"/>
            <ac:spMk id="3" creationId="{76674AAE-9C21-7DD5-6660-B0F8DED791F7}"/>
          </ac:spMkLst>
        </pc:spChg>
        <pc:spChg chg="add del">
          <ac:chgData name="Damian T. Gordon" userId="7469c87ffe94b59c" providerId="LiveId" clId="{B11A7E2E-DEA5-49A2-A081-43312EA62F34}" dt="2022-11-22T00:39:49.961" v="68" actId="478"/>
          <ac:spMkLst>
            <pc:docMk/>
            <pc:sldMk cId="3618835464" sldId="419"/>
            <ac:spMk id="131" creationId="{00000000-0000-0000-0000-000000000000}"/>
          </ac:spMkLst>
        </pc:spChg>
        <pc:spChg chg="del">
          <ac:chgData name="Damian T. Gordon" userId="7469c87ffe94b59c" providerId="LiveId" clId="{B11A7E2E-DEA5-49A2-A081-43312EA62F34}" dt="2022-11-22T00:38:08.360" v="22" actId="478"/>
          <ac:spMkLst>
            <pc:docMk/>
            <pc:sldMk cId="3618835464" sldId="419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52.014" v="70"/>
          <ac:picMkLst>
            <pc:docMk/>
            <pc:sldMk cId="3618835464" sldId="419"/>
            <ac:picMk id="4" creationId="{35CE09EF-BC68-CFC6-F6EE-1ACEF88619D4}"/>
          </ac:picMkLst>
        </pc:picChg>
        <pc:picChg chg="del">
          <ac:chgData name="Damian T. Gordon" userId="7469c87ffe94b59c" providerId="LiveId" clId="{B11A7E2E-DEA5-49A2-A081-43312EA62F34}" dt="2022-11-22T00:39:51.662" v="69" actId="478"/>
          <ac:picMkLst>
            <pc:docMk/>
            <pc:sldMk cId="3618835464" sldId="419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54.653" v="72"/>
        <pc:sldMkLst>
          <pc:docMk/>
          <pc:sldMk cId="2823756435" sldId="420"/>
        </pc:sldMkLst>
        <pc:spChg chg="del">
          <ac:chgData name="Damian T. Gordon" userId="7469c87ffe94b59c" providerId="LiveId" clId="{B11A7E2E-DEA5-49A2-A081-43312EA62F34}" dt="2022-11-22T00:38:09.732" v="23" actId="478"/>
          <ac:spMkLst>
            <pc:docMk/>
            <pc:sldMk cId="2823756435" sldId="420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54.653" v="72"/>
          <ac:picMkLst>
            <pc:docMk/>
            <pc:sldMk cId="2823756435" sldId="420"/>
            <ac:picMk id="2" creationId="{F2843B4F-E9F0-B754-B6B0-FED295FA6BE6}"/>
          </ac:picMkLst>
        </pc:picChg>
        <pc:picChg chg="del">
          <ac:chgData name="Damian T. Gordon" userId="7469c87ffe94b59c" providerId="LiveId" clId="{B11A7E2E-DEA5-49A2-A081-43312EA62F34}" dt="2022-11-22T00:39:54.268" v="71" actId="478"/>
          <ac:picMkLst>
            <pc:docMk/>
            <pc:sldMk cId="2823756435" sldId="420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39:57.434" v="74"/>
        <pc:sldMkLst>
          <pc:docMk/>
          <pc:sldMk cId="479027704" sldId="421"/>
        </pc:sldMkLst>
        <pc:spChg chg="del">
          <ac:chgData name="Damian T. Gordon" userId="7469c87ffe94b59c" providerId="LiveId" clId="{B11A7E2E-DEA5-49A2-A081-43312EA62F34}" dt="2022-11-22T00:38:14.502" v="24" actId="478"/>
          <ac:spMkLst>
            <pc:docMk/>
            <pc:sldMk cId="479027704" sldId="421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39:57.434" v="74"/>
          <ac:picMkLst>
            <pc:docMk/>
            <pc:sldMk cId="479027704" sldId="421"/>
            <ac:picMk id="2" creationId="{BE373FD9-E847-0F54-C45B-33276B2C442A}"/>
          </ac:picMkLst>
        </pc:picChg>
        <pc:picChg chg="del">
          <ac:chgData name="Damian T. Gordon" userId="7469c87ffe94b59c" providerId="LiveId" clId="{B11A7E2E-DEA5-49A2-A081-43312EA62F34}" dt="2022-11-22T00:39:57.033" v="73" actId="478"/>
          <ac:picMkLst>
            <pc:docMk/>
            <pc:sldMk cId="479027704" sldId="421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40:00.811" v="76"/>
        <pc:sldMkLst>
          <pc:docMk/>
          <pc:sldMk cId="881075144" sldId="422"/>
        </pc:sldMkLst>
        <pc:spChg chg="del">
          <ac:chgData name="Damian T. Gordon" userId="7469c87ffe94b59c" providerId="LiveId" clId="{B11A7E2E-DEA5-49A2-A081-43312EA62F34}" dt="2022-11-22T00:38:15.857" v="25" actId="478"/>
          <ac:spMkLst>
            <pc:docMk/>
            <pc:sldMk cId="881075144" sldId="422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40:00.811" v="76"/>
          <ac:picMkLst>
            <pc:docMk/>
            <pc:sldMk cId="881075144" sldId="422"/>
            <ac:picMk id="2" creationId="{3E78DD6F-A077-D85D-05A4-7C8FF80E06AD}"/>
          </ac:picMkLst>
        </pc:picChg>
        <pc:picChg chg="del">
          <ac:chgData name="Damian T. Gordon" userId="7469c87ffe94b59c" providerId="LiveId" clId="{B11A7E2E-DEA5-49A2-A081-43312EA62F34}" dt="2022-11-22T00:40:00.514" v="75" actId="478"/>
          <ac:picMkLst>
            <pc:docMk/>
            <pc:sldMk cId="881075144" sldId="422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40:03.653" v="78"/>
        <pc:sldMkLst>
          <pc:docMk/>
          <pc:sldMk cId="1500549553" sldId="423"/>
        </pc:sldMkLst>
        <pc:spChg chg="del">
          <ac:chgData name="Damian T. Gordon" userId="7469c87ffe94b59c" providerId="LiveId" clId="{B11A7E2E-DEA5-49A2-A081-43312EA62F34}" dt="2022-11-22T00:38:17.096" v="26" actId="478"/>
          <ac:spMkLst>
            <pc:docMk/>
            <pc:sldMk cId="1500549553" sldId="423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40:03.653" v="78"/>
          <ac:picMkLst>
            <pc:docMk/>
            <pc:sldMk cId="1500549553" sldId="423"/>
            <ac:picMk id="2" creationId="{766F0738-965D-4BEB-AC45-200F1F1EDC11}"/>
          </ac:picMkLst>
        </pc:picChg>
        <pc:picChg chg="del">
          <ac:chgData name="Damian T. Gordon" userId="7469c87ffe94b59c" providerId="LiveId" clId="{B11A7E2E-DEA5-49A2-A081-43312EA62F34}" dt="2022-11-22T00:40:03.266" v="77" actId="478"/>
          <ac:picMkLst>
            <pc:docMk/>
            <pc:sldMk cId="1500549553" sldId="423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40:06.355" v="80"/>
        <pc:sldMkLst>
          <pc:docMk/>
          <pc:sldMk cId="2562493296" sldId="424"/>
        </pc:sldMkLst>
        <pc:spChg chg="del">
          <ac:chgData name="Damian T. Gordon" userId="7469c87ffe94b59c" providerId="LiveId" clId="{B11A7E2E-DEA5-49A2-A081-43312EA62F34}" dt="2022-11-22T00:38:18.311" v="27" actId="478"/>
          <ac:spMkLst>
            <pc:docMk/>
            <pc:sldMk cId="2562493296" sldId="424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40:06.355" v="80"/>
          <ac:picMkLst>
            <pc:docMk/>
            <pc:sldMk cId="2562493296" sldId="424"/>
            <ac:picMk id="2" creationId="{E2CF3A48-95C9-FBD8-B7C2-131EE6E51D9E}"/>
          </ac:picMkLst>
        </pc:picChg>
        <pc:picChg chg="del">
          <ac:chgData name="Damian T. Gordon" userId="7469c87ffe94b59c" providerId="LiveId" clId="{B11A7E2E-DEA5-49A2-A081-43312EA62F34}" dt="2022-11-22T00:40:05.973" v="79" actId="478"/>
          <ac:picMkLst>
            <pc:docMk/>
            <pc:sldMk cId="2562493296" sldId="424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B11A7E2E-DEA5-49A2-A081-43312EA62F34}" dt="2022-11-22T00:40:09.849" v="82"/>
        <pc:sldMkLst>
          <pc:docMk/>
          <pc:sldMk cId="645418664" sldId="425"/>
        </pc:sldMkLst>
        <pc:spChg chg="del">
          <ac:chgData name="Damian T. Gordon" userId="7469c87ffe94b59c" providerId="LiveId" clId="{B11A7E2E-DEA5-49A2-A081-43312EA62F34}" dt="2022-11-22T00:38:19.643" v="28" actId="478"/>
          <ac:spMkLst>
            <pc:docMk/>
            <pc:sldMk cId="645418664" sldId="425"/>
            <ac:spMk id="132" creationId="{00000000-0000-0000-0000-000000000000}"/>
          </ac:spMkLst>
        </pc:spChg>
        <pc:picChg chg="add mod">
          <ac:chgData name="Damian T. Gordon" userId="7469c87ffe94b59c" providerId="LiveId" clId="{B11A7E2E-DEA5-49A2-A081-43312EA62F34}" dt="2022-11-22T00:40:09.849" v="82"/>
          <ac:picMkLst>
            <pc:docMk/>
            <pc:sldMk cId="645418664" sldId="425"/>
            <ac:picMk id="2" creationId="{19E0ADDE-A699-0DAE-1119-5AD16C6E1FEF}"/>
          </ac:picMkLst>
        </pc:picChg>
        <pc:picChg chg="del">
          <ac:chgData name="Damian T. Gordon" userId="7469c87ffe94b59c" providerId="LiveId" clId="{B11A7E2E-DEA5-49A2-A081-43312EA62F34}" dt="2022-11-22T00:40:09.557" v="81" actId="478"/>
          <ac:picMkLst>
            <pc:docMk/>
            <pc:sldMk cId="645418664" sldId="425"/>
            <ac:picMk id="13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607fdeb1c9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607fdeb1c9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02981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18977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62973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0582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44089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48594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40336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11435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50045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8141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62405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9996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72194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57177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060023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32838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3242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58308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9537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8200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6026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1180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575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8266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732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1044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9"/>
          <p:cNvSpPr txBox="1">
            <a:spLocks noGrp="1"/>
          </p:cNvSpPr>
          <p:nvPr>
            <p:ph type="title"/>
          </p:nvPr>
        </p:nvSpPr>
        <p:spPr>
          <a:xfrm>
            <a:off x="311700" y="482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sz="2400" b="1" dirty="0">
                <a:solidFill>
                  <a:srgbClr val="1A7D94"/>
                </a:solidFill>
                <a:latin typeface="Roboto"/>
                <a:ea typeface="Roboto"/>
                <a:cs typeface="Roboto"/>
                <a:sym typeface="Roboto"/>
              </a:rPr>
              <a:t>Blended Learning International Train the Train (BLITT)</a:t>
            </a:r>
            <a:endParaRPr sz="2400" b="1" dirty="0">
              <a:solidFill>
                <a:srgbClr val="1A7D94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7" name="Google Shape;377;p39"/>
          <p:cNvSpPr txBox="1">
            <a:spLocks noGrp="1"/>
          </p:cNvSpPr>
          <p:nvPr>
            <p:ph type="body" idx="1"/>
          </p:nvPr>
        </p:nvSpPr>
        <p:spPr>
          <a:xfrm>
            <a:off x="2560900" y="1611938"/>
            <a:ext cx="5466600" cy="18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sz="24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Google Searching for Hacking</a:t>
            </a:r>
          </a:p>
          <a:p>
            <a:pPr marL="0" lvl="0" indent="0">
              <a:buNone/>
            </a:pPr>
            <a:endParaRPr lang="it" sz="2800" b="1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Damian Gordon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Lecturer in Computer Science</a:t>
            </a:r>
            <a:endParaRPr sz="20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8" name="Google Shape;378;p39"/>
          <p:cNvSpPr/>
          <p:nvPr/>
        </p:nvSpPr>
        <p:spPr>
          <a:xfrm>
            <a:off x="-7784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9"/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380" name="Google Shape;380;p39"/>
          <p:cNvCxnSpPr/>
          <p:nvPr/>
        </p:nvCxnSpPr>
        <p:spPr>
          <a:xfrm rot="10800000" flipH="1">
            <a:off x="608750" y="1115225"/>
            <a:ext cx="7926300" cy="12300"/>
          </a:xfrm>
          <a:prstGeom prst="straightConnector1">
            <a:avLst/>
          </a:prstGeom>
          <a:noFill/>
          <a:ln w="76200" cap="flat" cmpd="sng">
            <a:solidFill>
              <a:srgbClr val="1A7D9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1" name="Google Shape;381;p3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07A933-45D4-EBE6-D647-762FAB907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Google Searching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This means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Look for </a:t>
            </a:r>
            <a:r>
              <a:rPr lang="en-IE" sz="2400" dirty="0"/>
              <a:t>pages that have given error warnings on them, there may be passwords or other details on it.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54100" lvl="2" indent="0">
              <a:lnSpc>
                <a:spcPct val="90000"/>
              </a:lnSpc>
              <a:buNone/>
            </a:pPr>
            <a:endParaRPr lang="en-US" sz="24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0294645-C489-83EB-3898-1D3DE18B6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212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052" name="Picture 4" descr="Image result for google logo">
            <a:extLst>
              <a:ext uri="{FF2B5EF4-FFF2-40B4-BE49-F238E27FC236}">
                <a16:creationId xmlns:a16="http://schemas.microsoft.com/office/drawing/2014/main" id="{80DCFECA-72EC-4821-8C8C-716AC3895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921" y="303114"/>
            <a:ext cx="4127927" cy="165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4FC631-6148-4521-BA69-43BF34C3570D}"/>
              </a:ext>
            </a:extLst>
          </p:cNvPr>
          <p:cNvSpPr/>
          <p:nvPr/>
        </p:nvSpPr>
        <p:spPr>
          <a:xfrm>
            <a:off x="222837" y="1912049"/>
            <a:ext cx="8809335" cy="820545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login | logon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533B93-4EBB-4910-B9AC-93EED0B6631F}"/>
              </a:ext>
            </a:extLst>
          </p:cNvPr>
          <p:cNvSpPr/>
          <p:nvPr/>
        </p:nvSpPr>
        <p:spPr>
          <a:xfrm>
            <a:off x="2581835" y="3057790"/>
            <a:ext cx="166439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Google Search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2E177EA-6CD8-4D01-B7EA-9B08491F6E62}"/>
              </a:ext>
            </a:extLst>
          </p:cNvPr>
          <p:cNvSpPr/>
          <p:nvPr/>
        </p:nvSpPr>
        <p:spPr>
          <a:xfrm>
            <a:off x="4505884" y="3057790"/>
            <a:ext cx="184218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I’m Feeling Lucky</a:t>
            </a:r>
            <a:endParaRPr lang="en-IE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2B4756B-8AE3-AF22-0379-33581BB0B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393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Google Searching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This means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Look for </a:t>
            </a:r>
            <a:r>
              <a:rPr lang="en-IE" sz="2400" dirty="0"/>
              <a:t>pages that are login portals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54100" lvl="2" indent="0">
              <a:lnSpc>
                <a:spcPct val="90000"/>
              </a:lnSpc>
              <a:buNone/>
            </a:pPr>
            <a:endParaRPr lang="en-US" sz="24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FD3BDD6-0FD6-B939-B804-CDF7B8E06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834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052" name="Picture 4" descr="Image result for google logo">
            <a:extLst>
              <a:ext uri="{FF2B5EF4-FFF2-40B4-BE49-F238E27FC236}">
                <a16:creationId xmlns:a16="http://schemas.microsoft.com/office/drawing/2014/main" id="{80DCFECA-72EC-4821-8C8C-716AC3895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921" y="303114"/>
            <a:ext cx="4127927" cy="165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4FC631-6148-4521-BA69-43BF34C3570D}"/>
              </a:ext>
            </a:extLst>
          </p:cNvPr>
          <p:cNvSpPr/>
          <p:nvPr/>
        </p:nvSpPr>
        <p:spPr>
          <a:xfrm>
            <a:off x="222837" y="1912049"/>
            <a:ext cx="8809335" cy="820545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site:www.tudublin.ie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employee.ID | username |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userid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533B93-4EBB-4910-B9AC-93EED0B6631F}"/>
              </a:ext>
            </a:extLst>
          </p:cNvPr>
          <p:cNvSpPr/>
          <p:nvPr/>
        </p:nvSpPr>
        <p:spPr>
          <a:xfrm>
            <a:off x="2581835" y="3057790"/>
            <a:ext cx="166439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Google Search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2E177EA-6CD8-4D01-B7EA-9B08491F6E62}"/>
              </a:ext>
            </a:extLst>
          </p:cNvPr>
          <p:cNvSpPr/>
          <p:nvPr/>
        </p:nvSpPr>
        <p:spPr>
          <a:xfrm>
            <a:off x="4505884" y="3057790"/>
            <a:ext cx="184218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I’m Feeling Lucky</a:t>
            </a:r>
            <a:endParaRPr lang="en-IE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26153D-A016-E615-4984-6D006516F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6981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Google Searching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This means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Look for </a:t>
            </a:r>
            <a:r>
              <a:rPr lang="en-IE" sz="2400" dirty="0"/>
              <a:t>pages that have the words “employee.ID” or “username” or “</a:t>
            </a:r>
            <a:r>
              <a:rPr lang="en-IE" sz="2400" dirty="0" err="1"/>
              <a:t>userid</a:t>
            </a:r>
            <a:r>
              <a:rPr lang="en-IE" sz="2400" dirty="0"/>
              <a:t>” on them, there may be default user login details on the page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54100" lvl="2" indent="0">
              <a:lnSpc>
                <a:spcPct val="90000"/>
              </a:lnSpc>
              <a:buNone/>
            </a:pPr>
            <a:endParaRPr lang="en-US" sz="24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CD48E17-0BF3-6F08-C67C-6F962A5A8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126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052" name="Picture 4" descr="Image result for google logo">
            <a:extLst>
              <a:ext uri="{FF2B5EF4-FFF2-40B4-BE49-F238E27FC236}">
                <a16:creationId xmlns:a16="http://schemas.microsoft.com/office/drawing/2014/main" id="{80DCFECA-72EC-4821-8C8C-716AC3895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921" y="303114"/>
            <a:ext cx="4127927" cy="165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4FC631-6148-4521-BA69-43BF34C3570D}"/>
              </a:ext>
            </a:extLst>
          </p:cNvPr>
          <p:cNvSpPr/>
          <p:nvPr/>
        </p:nvSpPr>
        <p:spPr>
          <a:xfrm>
            <a:off x="222837" y="1912049"/>
            <a:ext cx="8809335" cy="820545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 | passcode | “your password is”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533B93-4EBB-4910-B9AC-93EED0B6631F}"/>
              </a:ext>
            </a:extLst>
          </p:cNvPr>
          <p:cNvSpPr/>
          <p:nvPr/>
        </p:nvSpPr>
        <p:spPr>
          <a:xfrm>
            <a:off x="2581835" y="3057790"/>
            <a:ext cx="166439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Google Search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2E177EA-6CD8-4D01-B7EA-9B08491F6E62}"/>
              </a:ext>
            </a:extLst>
          </p:cNvPr>
          <p:cNvSpPr/>
          <p:nvPr/>
        </p:nvSpPr>
        <p:spPr>
          <a:xfrm>
            <a:off x="4505884" y="3057790"/>
            <a:ext cx="184218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I’m Feeling Lucky</a:t>
            </a:r>
            <a:endParaRPr lang="en-IE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2A16974-F5A6-5B19-8868-7B1DDA029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2460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Google Searching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This means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Look for </a:t>
            </a:r>
            <a:r>
              <a:rPr lang="en-IE" sz="2400" dirty="0"/>
              <a:t>pages that have the phrases “password” or “passcode” or “your password is” on them, there may be default user login details on the page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54100" lvl="2" indent="0">
              <a:lnSpc>
                <a:spcPct val="90000"/>
              </a:lnSpc>
              <a:buNone/>
            </a:pPr>
            <a:endParaRPr lang="en-US" sz="24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11FD861-5E1E-D8A4-1BD3-778C33C8AC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76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052" name="Picture 4" descr="Image result for google logo">
            <a:extLst>
              <a:ext uri="{FF2B5EF4-FFF2-40B4-BE49-F238E27FC236}">
                <a16:creationId xmlns:a16="http://schemas.microsoft.com/office/drawing/2014/main" id="{80DCFECA-72EC-4821-8C8C-716AC3895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921" y="303114"/>
            <a:ext cx="4127927" cy="165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4FC631-6148-4521-BA69-43BF34C3570D}"/>
              </a:ext>
            </a:extLst>
          </p:cNvPr>
          <p:cNvSpPr/>
          <p:nvPr/>
        </p:nvSpPr>
        <p:spPr>
          <a:xfrm>
            <a:off x="222837" y="1912049"/>
            <a:ext cx="8809335" cy="820545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admin | administrator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533B93-4EBB-4910-B9AC-93EED0B6631F}"/>
              </a:ext>
            </a:extLst>
          </p:cNvPr>
          <p:cNvSpPr/>
          <p:nvPr/>
        </p:nvSpPr>
        <p:spPr>
          <a:xfrm>
            <a:off x="2581835" y="3057790"/>
            <a:ext cx="166439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Google Search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2E177EA-6CD8-4D01-B7EA-9B08491F6E62}"/>
              </a:ext>
            </a:extLst>
          </p:cNvPr>
          <p:cNvSpPr/>
          <p:nvPr/>
        </p:nvSpPr>
        <p:spPr>
          <a:xfrm>
            <a:off x="4505884" y="3057790"/>
            <a:ext cx="184218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I’m Feeling Lucky</a:t>
            </a:r>
            <a:endParaRPr lang="en-IE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A75685D-82FC-2D36-9F4D-621A225F9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35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Google Searching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This means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Look for </a:t>
            </a:r>
            <a:r>
              <a:rPr lang="en-IE" sz="2400" dirty="0"/>
              <a:t>pages that have the words “admin” or “administrator, there may be default user login details on the page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54100" lvl="2" indent="0">
              <a:lnSpc>
                <a:spcPct val="90000"/>
              </a:lnSpc>
              <a:buNone/>
            </a:pPr>
            <a:endParaRPr lang="en-US" sz="24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AB41F56-8672-5B2E-3AFA-F7095977E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073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052" name="Picture 4" descr="Image result for google logo">
            <a:extLst>
              <a:ext uri="{FF2B5EF4-FFF2-40B4-BE49-F238E27FC236}">
                <a16:creationId xmlns:a16="http://schemas.microsoft.com/office/drawing/2014/main" id="{80DCFECA-72EC-4821-8C8C-716AC3895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921" y="303114"/>
            <a:ext cx="4127927" cy="165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4FC631-6148-4521-BA69-43BF34C3570D}"/>
              </a:ext>
            </a:extLst>
          </p:cNvPr>
          <p:cNvSpPr/>
          <p:nvPr/>
        </p:nvSpPr>
        <p:spPr>
          <a:xfrm>
            <a:off x="222837" y="1912049"/>
            <a:ext cx="8809335" cy="820545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“admin login”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533B93-4EBB-4910-B9AC-93EED0B6631F}"/>
              </a:ext>
            </a:extLst>
          </p:cNvPr>
          <p:cNvSpPr/>
          <p:nvPr/>
        </p:nvSpPr>
        <p:spPr>
          <a:xfrm>
            <a:off x="2581835" y="3057790"/>
            <a:ext cx="166439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Google Search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2E177EA-6CD8-4D01-B7EA-9B08491F6E62}"/>
              </a:ext>
            </a:extLst>
          </p:cNvPr>
          <p:cNvSpPr/>
          <p:nvPr/>
        </p:nvSpPr>
        <p:spPr>
          <a:xfrm>
            <a:off x="4505884" y="3057790"/>
            <a:ext cx="184218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I’m Feeling Lucky</a:t>
            </a:r>
            <a:endParaRPr lang="en-IE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4A48E3A-C68E-F48C-2EE0-982CD6A9B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13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Google Searching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The Google search engine has become the standard way of finding information from web pages on the world-wide web.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973399-DB14-B8E4-54E5-CC9503988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034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Google Searching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This means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Look for </a:t>
            </a:r>
            <a:r>
              <a:rPr lang="en-IE" sz="2400" dirty="0"/>
              <a:t>pages that have the words “admin login”, there may be default user login details on the page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54100" lvl="2" indent="0">
              <a:lnSpc>
                <a:spcPct val="90000"/>
              </a:lnSpc>
              <a:buNone/>
            </a:pPr>
            <a:endParaRPr lang="en-US" sz="24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CE09EF-BC68-CFC6-F6EE-1ACEF8861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8354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052" name="Picture 4" descr="Image result for google logo">
            <a:extLst>
              <a:ext uri="{FF2B5EF4-FFF2-40B4-BE49-F238E27FC236}">
                <a16:creationId xmlns:a16="http://schemas.microsoft.com/office/drawing/2014/main" id="{80DCFECA-72EC-4821-8C8C-716AC3895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921" y="303114"/>
            <a:ext cx="4127927" cy="165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4FC631-6148-4521-BA69-43BF34C3570D}"/>
              </a:ext>
            </a:extLst>
          </p:cNvPr>
          <p:cNvSpPr/>
          <p:nvPr/>
        </p:nvSpPr>
        <p:spPr>
          <a:xfrm>
            <a:off x="222837" y="1912049"/>
            <a:ext cx="8809335" cy="820545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login -html -php -htm -asp -pdf -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cgi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-cfm -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shtml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jsp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-php3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533B93-4EBB-4910-B9AC-93EED0B6631F}"/>
              </a:ext>
            </a:extLst>
          </p:cNvPr>
          <p:cNvSpPr/>
          <p:nvPr/>
        </p:nvSpPr>
        <p:spPr>
          <a:xfrm>
            <a:off x="2581835" y="3057790"/>
            <a:ext cx="166439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Google Search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2E177EA-6CD8-4D01-B7EA-9B08491F6E62}"/>
              </a:ext>
            </a:extLst>
          </p:cNvPr>
          <p:cNvSpPr/>
          <p:nvPr/>
        </p:nvSpPr>
        <p:spPr>
          <a:xfrm>
            <a:off x="4505884" y="3057790"/>
            <a:ext cx="184218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I’m Feeling Lucky</a:t>
            </a:r>
            <a:endParaRPr lang="en-IE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2843B4F-E9F0-B754-B6B0-FED295FA6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756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Google Searching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This means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Look for </a:t>
            </a:r>
            <a:r>
              <a:rPr lang="en-IE" sz="2400" dirty="0"/>
              <a:t>pages that have pages that have strange logins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54100" lvl="2" indent="0">
              <a:lnSpc>
                <a:spcPct val="90000"/>
              </a:lnSpc>
              <a:buNone/>
            </a:pPr>
            <a:endParaRPr lang="en-US" sz="24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E373FD9-E847-0F54-C45B-33276B2C4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0277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052" name="Picture 4" descr="Image result for google logo">
            <a:extLst>
              <a:ext uri="{FF2B5EF4-FFF2-40B4-BE49-F238E27FC236}">
                <a16:creationId xmlns:a16="http://schemas.microsoft.com/office/drawing/2014/main" id="{80DCFECA-72EC-4821-8C8C-716AC3895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921" y="303114"/>
            <a:ext cx="4127927" cy="165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4FC631-6148-4521-BA69-43BF34C3570D}"/>
              </a:ext>
            </a:extLst>
          </p:cNvPr>
          <p:cNvSpPr/>
          <p:nvPr/>
        </p:nvSpPr>
        <p:spPr>
          <a:xfrm>
            <a:off x="222837" y="1912049"/>
            <a:ext cx="8809335" cy="820545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login -html -php -htm -asp -pdf -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cgi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-cfm -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shtml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jsp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-php3 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aspx</a:t>
            </a:r>
            <a:endParaRPr lang="en-US" sz="1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533B93-4EBB-4910-B9AC-93EED0B6631F}"/>
              </a:ext>
            </a:extLst>
          </p:cNvPr>
          <p:cNvSpPr/>
          <p:nvPr/>
        </p:nvSpPr>
        <p:spPr>
          <a:xfrm>
            <a:off x="2581835" y="3057790"/>
            <a:ext cx="166439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Google Search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2E177EA-6CD8-4D01-B7EA-9B08491F6E62}"/>
              </a:ext>
            </a:extLst>
          </p:cNvPr>
          <p:cNvSpPr/>
          <p:nvPr/>
        </p:nvSpPr>
        <p:spPr>
          <a:xfrm>
            <a:off x="4505884" y="3057790"/>
            <a:ext cx="184218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I’m Feeling Lucky</a:t>
            </a:r>
            <a:endParaRPr lang="en-IE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E78DD6F-A077-D85D-05A4-7C8FF80E0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075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Google Searching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This means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Look for </a:t>
            </a:r>
            <a:r>
              <a:rPr lang="en-IE" sz="2400" dirty="0"/>
              <a:t>pages that have pages that have even stranger logins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54100" lvl="2" indent="0">
              <a:lnSpc>
                <a:spcPct val="90000"/>
              </a:lnSpc>
              <a:buNone/>
            </a:pPr>
            <a:endParaRPr lang="en-US" sz="24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66F0738-965D-4BEB-AC45-200F1F1ED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549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052" name="Picture 4" descr="Image result for google logo">
            <a:extLst>
              <a:ext uri="{FF2B5EF4-FFF2-40B4-BE49-F238E27FC236}">
                <a16:creationId xmlns:a16="http://schemas.microsoft.com/office/drawing/2014/main" id="{80DCFECA-72EC-4821-8C8C-716AC3895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921" y="303114"/>
            <a:ext cx="4127927" cy="165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4FC631-6148-4521-BA69-43BF34C3570D}"/>
              </a:ext>
            </a:extLst>
          </p:cNvPr>
          <p:cNvSpPr/>
          <p:nvPr/>
        </p:nvSpPr>
        <p:spPr>
          <a:xfrm>
            <a:off x="222837" y="1912049"/>
            <a:ext cx="8809335" cy="820545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filetype:xlsx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"email" "@" "first name" "last name" "company" -sample "website" -template "contacts"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533B93-4EBB-4910-B9AC-93EED0B6631F}"/>
              </a:ext>
            </a:extLst>
          </p:cNvPr>
          <p:cNvSpPr/>
          <p:nvPr/>
        </p:nvSpPr>
        <p:spPr>
          <a:xfrm>
            <a:off x="2581835" y="3057790"/>
            <a:ext cx="166439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Google Search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2E177EA-6CD8-4D01-B7EA-9B08491F6E62}"/>
              </a:ext>
            </a:extLst>
          </p:cNvPr>
          <p:cNvSpPr/>
          <p:nvPr/>
        </p:nvSpPr>
        <p:spPr>
          <a:xfrm>
            <a:off x="4505884" y="3057790"/>
            <a:ext cx="184218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I’m Feeling Lucky</a:t>
            </a:r>
            <a:endParaRPr lang="en-IE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2CF3A48-95C9-FBD8-B7C2-131EE6E51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4932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Google Searching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This means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Look for Excel spreadsheets with a list of contact details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54100" lvl="2" indent="0">
              <a:lnSpc>
                <a:spcPct val="90000"/>
              </a:lnSpc>
              <a:buNone/>
            </a:pPr>
            <a:endParaRPr lang="en-US" sz="24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E0ADDE-A699-0DAE-1119-5AD16C6E1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54186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that's all folks">
            <a:extLst>
              <a:ext uri="{FF2B5EF4-FFF2-40B4-BE49-F238E27FC236}">
                <a16:creationId xmlns:a16="http://schemas.microsoft.com/office/drawing/2014/main" id="{4E5EAFC0-31C7-478B-AE1B-47A2464B5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05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Google Searching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…but it can also be used for hacking, because sometimes leave webpages and files open to search engines when they shouldn’t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5E50DAB-7410-E15C-21D7-26059FA87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061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Google Searching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" name="Picture 4" descr="51tsidc-xnl-_ac_ul320_sr248320_">
            <a:extLst>
              <a:ext uri="{FF2B5EF4-FFF2-40B4-BE49-F238E27FC236}">
                <a16:creationId xmlns:a16="http://schemas.microsoft.com/office/drawing/2014/main" id="{BB9495AD-8ADE-491C-B2AE-3239160AC1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490" y="1208640"/>
            <a:ext cx="2112819" cy="2726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64216CE-689A-1215-6403-DD1F17EC3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428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052" name="Picture 4" descr="Image result for google logo">
            <a:extLst>
              <a:ext uri="{FF2B5EF4-FFF2-40B4-BE49-F238E27FC236}">
                <a16:creationId xmlns:a16="http://schemas.microsoft.com/office/drawing/2014/main" id="{80DCFECA-72EC-4821-8C8C-716AC3895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921" y="303114"/>
            <a:ext cx="4127927" cy="165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4FC631-6148-4521-BA69-43BF34C3570D}"/>
              </a:ext>
            </a:extLst>
          </p:cNvPr>
          <p:cNvSpPr/>
          <p:nvPr/>
        </p:nvSpPr>
        <p:spPr>
          <a:xfrm>
            <a:off x="222837" y="1912049"/>
            <a:ext cx="8809335" cy="820545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site:tudublin.ie -site:www.tudublin.ie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533B93-4EBB-4910-B9AC-93EED0B6631F}"/>
              </a:ext>
            </a:extLst>
          </p:cNvPr>
          <p:cNvSpPr/>
          <p:nvPr/>
        </p:nvSpPr>
        <p:spPr>
          <a:xfrm>
            <a:off x="2581835" y="3057790"/>
            <a:ext cx="166439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Google Search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2E177EA-6CD8-4D01-B7EA-9B08491F6E62}"/>
              </a:ext>
            </a:extLst>
          </p:cNvPr>
          <p:cNvSpPr/>
          <p:nvPr/>
        </p:nvSpPr>
        <p:spPr>
          <a:xfrm>
            <a:off x="4505884" y="3057790"/>
            <a:ext cx="184218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I’m Feeling Lucky</a:t>
            </a:r>
            <a:endParaRPr lang="en-IE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6BF8AB-D29B-2B2E-6E22-24AA1AAD3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8558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Google Searching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This means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Look for </a:t>
            </a:r>
            <a:r>
              <a:rPr lang="en-IE" sz="2400" dirty="0"/>
              <a:t>sites hosted on a server other than the WWW domain, e.g. </a:t>
            </a:r>
          </a:p>
          <a:p>
            <a:pPr lvl="2">
              <a:lnSpc>
                <a:spcPct val="90000"/>
              </a:lnSpc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arrow.tudublin.ie</a:t>
            </a:r>
          </a:p>
          <a:p>
            <a:pPr marL="1054100" lvl="2" indent="0">
              <a:lnSpc>
                <a:spcPct val="90000"/>
              </a:lnSpc>
              <a:buNone/>
            </a:pPr>
            <a:endParaRPr lang="en-US" sz="24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25F5CAC-9738-26AD-0379-8E4526B64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31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052" name="Picture 4" descr="Image result for google logo">
            <a:extLst>
              <a:ext uri="{FF2B5EF4-FFF2-40B4-BE49-F238E27FC236}">
                <a16:creationId xmlns:a16="http://schemas.microsoft.com/office/drawing/2014/main" id="{80DCFECA-72EC-4821-8C8C-716AC3895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921" y="303114"/>
            <a:ext cx="4127927" cy="165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4FC631-6148-4521-BA69-43BF34C3570D}"/>
              </a:ext>
            </a:extLst>
          </p:cNvPr>
          <p:cNvSpPr/>
          <p:nvPr/>
        </p:nvSpPr>
        <p:spPr>
          <a:xfrm>
            <a:off x="222837" y="1912049"/>
            <a:ext cx="8809335" cy="820545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intitle:index.of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533B93-4EBB-4910-B9AC-93EED0B6631F}"/>
              </a:ext>
            </a:extLst>
          </p:cNvPr>
          <p:cNvSpPr/>
          <p:nvPr/>
        </p:nvSpPr>
        <p:spPr>
          <a:xfrm>
            <a:off x="2581835" y="3057790"/>
            <a:ext cx="166439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Google Search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2E177EA-6CD8-4D01-B7EA-9B08491F6E62}"/>
              </a:ext>
            </a:extLst>
          </p:cNvPr>
          <p:cNvSpPr/>
          <p:nvPr/>
        </p:nvSpPr>
        <p:spPr>
          <a:xfrm>
            <a:off x="4505884" y="3057790"/>
            <a:ext cx="184218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I’m Feeling Lucky</a:t>
            </a:r>
            <a:endParaRPr lang="en-IE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39A1C-3FB0-1639-9014-1CB83D8DC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624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Google Searching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This means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Look for </a:t>
            </a:r>
            <a:r>
              <a:rPr lang="en-IE" sz="2400" dirty="0"/>
              <a:t>sites that don’t have a homepage set up, but you can see a listing of folders on this site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54100" lvl="2" indent="0">
              <a:lnSpc>
                <a:spcPct val="90000"/>
              </a:lnSpc>
              <a:buNone/>
            </a:pPr>
            <a:endParaRPr lang="en-US" sz="24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26EB2DF-13FF-38CE-4F76-3955F3EAE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627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052" name="Picture 4" descr="Image result for google logo">
            <a:extLst>
              <a:ext uri="{FF2B5EF4-FFF2-40B4-BE49-F238E27FC236}">
                <a16:creationId xmlns:a16="http://schemas.microsoft.com/office/drawing/2014/main" id="{80DCFECA-72EC-4821-8C8C-716AC3895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921" y="303114"/>
            <a:ext cx="4127927" cy="165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4FC631-6148-4521-BA69-43BF34C3570D}"/>
              </a:ext>
            </a:extLst>
          </p:cNvPr>
          <p:cNvSpPr/>
          <p:nvPr/>
        </p:nvSpPr>
        <p:spPr>
          <a:xfrm>
            <a:off x="222837" y="1912049"/>
            <a:ext cx="8809335" cy="820545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intitle:error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"access denied for user" "on line"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533B93-4EBB-4910-B9AC-93EED0B6631F}"/>
              </a:ext>
            </a:extLst>
          </p:cNvPr>
          <p:cNvSpPr/>
          <p:nvPr/>
        </p:nvSpPr>
        <p:spPr>
          <a:xfrm>
            <a:off x="2581835" y="3057790"/>
            <a:ext cx="166439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Google Search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2E177EA-6CD8-4D01-B7EA-9B08491F6E62}"/>
              </a:ext>
            </a:extLst>
          </p:cNvPr>
          <p:cNvSpPr/>
          <p:nvPr/>
        </p:nvSpPr>
        <p:spPr>
          <a:xfrm>
            <a:off x="4505884" y="3057790"/>
            <a:ext cx="1842185" cy="39957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I’m Feeling Lucky</a:t>
            </a:r>
            <a:endParaRPr lang="en-IE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D791405-4428-03C2-50D0-5964D46D9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47024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777</Words>
  <Application>Microsoft Office PowerPoint</Application>
  <PresentationFormat>On-screen Show (16:9)</PresentationFormat>
  <Paragraphs>103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Courier New</vt:lpstr>
      <vt:lpstr>Roboto</vt:lpstr>
      <vt:lpstr>Simple Light</vt:lpstr>
      <vt:lpstr>Blended Learning International Train the Train (BLITT)</vt:lpstr>
      <vt:lpstr>Google Searching</vt:lpstr>
      <vt:lpstr>Google Searching</vt:lpstr>
      <vt:lpstr>Google Searching</vt:lpstr>
      <vt:lpstr>PowerPoint Presentation</vt:lpstr>
      <vt:lpstr>Google Searching</vt:lpstr>
      <vt:lpstr>PowerPoint Presentation</vt:lpstr>
      <vt:lpstr>Google Searching</vt:lpstr>
      <vt:lpstr>PowerPoint Presentation</vt:lpstr>
      <vt:lpstr>Google Searching</vt:lpstr>
      <vt:lpstr>PowerPoint Presentation</vt:lpstr>
      <vt:lpstr>Google Searching</vt:lpstr>
      <vt:lpstr>PowerPoint Presentation</vt:lpstr>
      <vt:lpstr>Google Searching</vt:lpstr>
      <vt:lpstr>PowerPoint Presentation</vt:lpstr>
      <vt:lpstr>Google Searching</vt:lpstr>
      <vt:lpstr>PowerPoint Presentation</vt:lpstr>
      <vt:lpstr>Google Searching</vt:lpstr>
      <vt:lpstr>PowerPoint Presentation</vt:lpstr>
      <vt:lpstr>Google Searching</vt:lpstr>
      <vt:lpstr>PowerPoint Presentation</vt:lpstr>
      <vt:lpstr>Google Searching</vt:lpstr>
      <vt:lpstr>PowerPoint Presentation</vt:lpstr>
      <vt:lpstr>Google Searching</vt:lpstr>
      <vt:lpstr>PowerPoint Presentation</vt:lpstr>
      <vt:lpstr>Google Searching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Blended Learning</dc:title>
  <cp:lastModifiedBy>Damian T. Gordon</cp:lastModifiedBy>
  <cp:revision>52</cp:revision>
  <dcterms:modified xsi:type="dcterms:W3CDTF">2022-11-22T00:40:17Z</dcterms:modified>
</cp:coreProperties>
</file>