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383" r:id="rId2"/>
    <p:sldId id="331" r:id="rId3"/>
    <p:sldId id="339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4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8" r:id="rId20"/>
    <p:sldId id="347" r:id="rId21"/>
    <p:sldId id="33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2D050"/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C6307-8094-455B-B322-F861E0CC4904}" v="20" dt="2022-12-04T14:27:54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454C6307-8094-455B-B322-F861E0CC4904}"/>
    <pc:docChg chg="custSel modSld">
      <pc:chgData name="Damian T. Gordon" userId="7469c87ffe94b59c" providerId="LiveId" clId="{454C6307-8094-455B-B322-F861E0CC4904}" dt="2022-12-04T14:27:54.519" v="41"/>
      <pc:docMkLst>
        <pc:docMk/>
      </pc:docMkLst>
      <pc:sldChg chg="addSp delSp modSp mod">
        <pc:chgData name="Damian T. Gordon" userId="7469c87ffe94b59c" providerId="LiveId" clId="{454C6307-8094-455B-B322-F861E0CC4904}" dt="2022-12-04T14:27:18.191" v="23"/>
        <pc:sldMkLst>
          <pc:docMk/>
          <pc:sldMk cId="3699096338" sldId="331"/>
        </pc:sldMkLst>
        <pc:picChg chg="add mod">
          <ac:chgData name="Damian T. Gordon" userId="7469c87ffe94b59c" providerId="LiveId" clId="{454C6307-8094-455B-B322-F861E0CC4904}" dt="2022-12-04T14:27:18.191" v="23"/>
          <ac:picMkLst>
            <pc:docMk/>
            <pc:sldMk cId="3699096338" sldId="331"/>
            <ac:picMk id="2" creationId="{20FBE5DA-E377-18C1-4DA2-78BF8C67B26C}"/>
          </ac:picMkLst>
        </pc:picChg>
        <pc:picChg chg="del">
          <ac:chgData name="Damian T. Gordon" userId="7469c87ffe94b59c" providerId="LiveId" clId="{454C6307-8094-455B-B322-F861E0CC4904}" dt="2022-12-04T14:26:46.580" v="4" actId="478"/>
          <ac:picMkLst>
            <pc:docMk/>
            <pc:sldMk cId="3699096338" sldId="33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20.608" v="25"/>
        <pc:sldMkLst>
          <pc:docMk/>
          <pc:sldMk cId="2620157362" sldId="332"/>
        </pc:sldMkLst>
        <pc:picChg chg="add mod">
          <ac:chgData name="Damian T. Gordon" userId="7469c87ffe94b59c" providerId="LiveId" clId="{454C6307-8094-455B-B322-F861E0CC4904}" dt="2022-12-04T14:27:20.608" v="25"/>
          <ac:picMkLst>
            <pc:docMk/>
            <pc:sldMk cId="2620157362" sldId="332"/>
            <ac:picMk id="2" creationId="{EA54A1D7-AD6A-7793-DF22-3F2AF6CD0CEE}"/>
          </ac:picMkLst>
        </pc:picChg>
        <pc:picChg chg="del">
          <ac:chgData name="Damian T. Gordon" userId="7469c87ffe94b59c" providerId="LiveId" clId="{454C6307-8094-455B-B322-F861E0CC4904}" dt="2022-12-04T14:26:49.264" v="6" actId="478"/>
          <ac:picMkLst>
            <pc:docMk/>
            <pc:sldMk cId="2620157362" sldId="33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24.301" v="26"/>
        <pc:sldMkLst>
          <pc:docMk/>
          <pc:sldMk cId="3826641873" sldId="333"/>
        </pc:sldMkLst>
        <pc:picChg chg="add mod">
          <ac:chgData name="Damian T. Gordon" userId="7469c87ffe94b59c" providerId="LiveId" clId="{454C6307-8094-455B-B322-F861E0CC4904}" dt="2022-12-04T14:27:24.301" v="26"/>
          <ac:picMkLst>
            <pc:docMk/>
            <pc:sldMk cId="3826641873" sldId="333"/>
            <ac:picMk id="2" creationId="{33252D50-B83B-F51A-611A-E71FE0111EA7}"/>
          </ac:picMkLst>
        </pc:picChg>
        <pc:picChg chg="del">
          <ac:chgData name="Damian T. Gordon" userId="7469c87ffe94b59c" providerId="LiveId" clId="{454C6307-8094-455B-B322-F861E0CC4904}" dt="2022-12-04T14:26:51.147" v="7" actId="478"/>
          <ac:picMkLst>
            <pc:docMk/>
            <pc:sldMk cId="3826641873" sldId="33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27.955" v="27"/>
        <pc:sldMkLst>
          <pc:docMk/>
          <pc:sldMk cId="3378607644" sldId="334"/>
        </pc:sldMkLst>
        <pc:picChg chg="add mod">
          <ac:chgData name="Damian T. Gordon" userId="7469c87ffe94b59c" providerId="LiveId" clId="{454C6307-8094-455B-B322-F861E0CC4904}" dt="2022-12-04T14:27:27.955" v="27"/>
          <ac:picMkLst>
            <pc:docMk/>
            <pc:sldMk cId="3378607644" sldId="334"/>
            <ac:picMk id="2" creationId="{CE48B9D6-BA9A-C826-3B85-D3696F21B4BA}"/>
          </ac:picMkLst>
        </pc:picChg>
        <pc:picChg chg="del">
          <ac:chgData name="Damian T. Gordon" userId="7469c87ffe94b59c" providerId="LiveId" clId="{454C6307-8094-455B-B322-F861E0CC4904}" dt="2022-12-04T14:26:52.732" v="8" actId="478"/>
          <ac:picMkLst>
            <pc:docMk/>
            <pc:sldMk cId="3378607644" sldId="33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30.328" v="28"/>
        <pc:sldMkLst>
          <pc:docMk/>
          <pc:sldMk cId="2992657328" sldId="335"/>
        </pc:sldMkLst>
        <pc:picChg chg="add mod">
          <ac:chgData name="Damian T. Gordon" userId="7469c87ffe94b59c" providerId="LiveId" clId="{454C6307-8094-455B-B322-F861E0CC4904}" dt="2022-12-04T14:27:30.328" v="28"/>
          <ac:picMkLst>
            <pc:docMk/>
            <pc:sldMk cId="2992657328" sldId="335"/>
            <ac:picMk id="2" creationId="{88EAB40F-A97B-3A29-3B19-E50334B97AF8}"/>
          </ac:picMkLst>
        </pc:picChg>
        <pc:picChg chg="del">
          <ac:chgData name="Damian T. Gordon" userId="7469c87ffe94b59c" providerId="LiveId" clId="{454C6307-8094-455B-B322-F861E0CC4904}" dt="2022-12-04T14:26:54.083" v="9" actId="478"/>
          <ac:picMkLst>
            <pc:docMk/>
            <pc:sldMk cId="2992657328" sldId="33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31.787" v="29"/>
        <pc:sldMkLst>
          <pc:docMk/>
          <pc:sldMk cId="3159425326" sldId="336"/>
        </pc:sldMkLst>
        <pc:picChg chg="add mod">
          <ac:chgData name="Damian T. Gordon" userId="7469c87ffe94b59c" providerId="LiveId" clId="{454C6307-8094-455B-B322-F861E0CC4904}" dt="2022-12-04T14:27:31.787" v="29"/>
          <ac:picMkLst>
            <pc:docMk/>
            <pc:sldMk cId="3159425326" sldId="336"/>
            <ac:picMk id="2" creationId="{B17247EA-18B3-6964-FE22-B6D8F5FF0B87}"/>
          </ac:picMkLst>
        </pc:picChg>
        <pc:picChg chg="del">
          <ac:chgData name="Damian T. Gordon" userId="7469c87ffe94b59c" providerId="LiveId" clId="{454C6307-8094-455B-B322-F861E0CC4904}" dt="2022-12-04T14:26:55.438" v="10" actId="478"/>
          <ac:picMkLst>
            <pc:docMk/>
            <pc:sldMk cId="3159425326" sldId="33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37.636" v="30"/>
        <pc:sldMkLst>
          <pc:docMk/>
          <pc:sldMk cId="3933763990" sldId="337"/>
        </pc:sldMkLst>
        <pc:picChg chg="add mod">
          <ac:chgData name="Damian T. Gordon" userId="7469c87ffe94b59c" providerId="LiveId" clId="{454C6307-8094-455B-B322-F861E0CC4904}" dt="2022-12-04T14:27:37.636" v="30"/>
          <ac:picMkLst>
            <pc:docMk/>
            <pc:sldMk cId="3933763990" sldId="337"/>
            <ac:picMk id="2" creationId="{E8D4C5B7-C087-B797-02AE-F337E4BE9E5A}"/>
          </ac:picMkLst>
        </pc:picChg>
        <pc:picChg chg="del">
          <ac:chgData name="Damian T. Gordon" userId="7469c87ffe94b59c" providerId="LiveId" clId="{454C6307-8094-455B-B322-F861E0CC4904}" dt="2022-12-04T14:26:56.724" v="11" actId="478"/>
          <ac:picMkLst>
            <pc:docMk/>
            <pc:sldMk cId="3933763990" sldId="33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38.882" v="31"/>
        <pc:sldMkLst>
          <pc:docMk/>
          <pc:sldMk cId="3511959251" sldId="338"/>
        </pc:sldMkLst>
        <pc:picChg chg="add mod">
          <ac:chgData name="Damian T. Gordon" userId="7469c87ffe94b59c" providerId="LiveId" clId="{454C6307-8094-455B-B322-F861E0CC4904}" dt="2022-12-04T14:27:38.882" v="31"/>
          <ac:picMkLst>
            <pc:docMk/>
            <pc:sldMk cId="3511959251" sldId="338"/>
            <ac:picMk id="2" creationId="{7038E68A-17E9-ED87-0F25-1D3C25807700}"/>
          </ac:picMkLst>
        </pc:picChg>
        <pc:picChg chg="del">
          <ac:chgData name="Damian T. Gordon" userId="7469c87ffe94b59c" providerId="LiveId" clId="{454C6307-8094-455B-B322-F861E0CC4904}" dt="2022-12-04T14:26:58.080" v="12" actId="478"/>
          <ac:picMkLst>
            <pc:docMk/>
            <pc:sldMk cId="3511959251" sldId="33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19.506" v="24"/>
        <pc:sldMkLst>
          <pc:docMk/>
          <pc:sldMk cId="2273060394" sldId="339"/>
        </pc:sldMkLst>
        <pc:picChg chg="add mod">
          <ac:chgData name="Damian T. Gordon" userId="7469c87ffe94b59c" providerId="LiveId" clId="{454C6307-8094-455B-B322-F861E0CC4904}" dt="2022-12-04T14:27:19.506" v="24"/>
          <ac:picMkLst>
            <pc:docMk/>
            <pc:sldMk cId="2273060394" sldId="339"/>
            <ac:picMk id="2" creationId="{3D407595-3E5F-9ABA-E150-6522FEF00C8A}"/>
          </ac:picMkLst>
        </pc:picChg>
        <pc:picChg chg="del">
          <ac:chgData name="Damian T. Gordon" userId="7469c87ffe94b59c" providerId="LiveId" clId="{454C6307-8094-455B-B322-F861E0CC4904}" dt="2022-12-04T14:26:48.018" v="5" actId="478"/>
          <ac:picMkLst>
            <pc:docMk/>
            <pc:sldMk cId="2273060394" sldId="33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41.456" v="33"/>
        <pc:sldMkLst>
          <pc:docMk/>
          <pc:sldMk cId="2156464904" sldId="340"/>
        </pc:sldMkLst>
        <pc:picChg chg="add mod">
          <ac:chgData name="Damian T. Gordon" userId="7469c87ffe94b59c" providerId="LiveId" clId="{454C6307-8094-455B-B322-F861E0CC4904}" dt="2022-12-04T14:27:41.456" v="33"/>
          <ac:picMkLst>
            <pc:docMk/>
            <pc:sldMk cId="2156464904" sldId="340"/>
            <ac:picMk id="2" creationId="{28B49A34-8EB4-D7B1-CF66-CA5C68388492}"/>
          </ac:picMkLst>
        </pc:picChg>
        <pc:picChg chg="del">
          <ac:chgData name="Damian T. Gordon" userId="7469c87ffe94b59c" providerId="LiveId" clId="{454C6307-8094-455B-B322-F861E0CC4904}" dt="2022-12-04T14:27:00.774" v="14" actId="478"/>
          <ac:picMkLst>
            <pc:docMk/>
            <pc:sldMk cId="2156464904" sldId="34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42.769" v="34"/>
        <pc:sldMkLst>
          <pc:docMk/>
          <pc:sldMk cId="1765709755" sldId="341"/>
        </pc:sldMkLst>
        <pc:picChg chg="add mod">
          <ac:chgData name="Damian T. Gordon" userId="7469c87ffe94b59c" providerId="LiveId" clId="{454C6307-8094-455B-B322-F861E0CC4904}" dt="2022-12-04T14:27:42.769" v="34"/>
          <ac:picMkLst>
            <pc:docMk/>
            <pc:sldMk cId="1765709755" sldId="341"/>
            <ac:picMk id="2" creationId="{E9EDEDB6-9009-54B3-C251-905C984181C8}"/>
          </ac:picMkLst>
        </pc:picChg>
        <pc:picChg chg="del">
          <ac:chgData name="Damian T. Gordon" userId="7469c87ffe94b59c" providerId="LiveId" clId="{454C6307-8094-455B-B322-F861E0CC4904}" dt="2022-12-04T14:27:02.080" v="15" actId="478"/>
          <ac:picMkLst>
            <pc:docMk/>
            <pc:sldMk cId="1765709755" sldId="34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44.709" v="35"/>
        <pc:sldMkLst>
          <pc:docMk/>
          <pc:sldMk cId="3667708706" sldId="342"/>
        </pc:sldMkLst>
        <pc:picChg chg="add mod">
          <ac:chgData name="Damian T. Gordon" userId="7469c87ffe94b59c" providerId="LiveId" clId="{454C6307-8094-455B-B322-F861E0CC4904}" dt="2022-12-04T14:27:44.709" v="35"/>
          <ac:picMkLst>
            <pc:docMk/>
            <pc:sldMk cId="3667708706" sldId="342"/>
            <ac:picMk id="2" creationId="{EA8481DC-2537-45D8-6646-9867DE5FBDC9}"/>
          </ac:picMkLst>
        </pc:picChg>
        <pc:picChg chg="del">
          <ac:chgData name="Damian T. Gordon" userId="7469c87ffe94b59c" providerId="LiveId" clId="{454C6307-8094-455B-B322-F861E0CC4904}" dt="2022-12-04T14:27:03.346" v="16" actId="478"/>
          <ac:picMkLst>
            <pc:docMk/>
            <pc:sldMk cId="3667708706" sldId="34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46.294" v="36"/>
        <pc:sldMkLst>
          <pc:docMk/>
          <pc:sldMk cId="0" sldId="343"/>
        </pc:sldMkLst>
        <pc:picChg chg="add mod">
          <ac:chgData name="Damian T. Gordon" userId="7469c87ffe94b59c" providerId="LiveId" clId="{454C6307-8094-455B-B322-F861E0CC4904}" dt="2022-12-04T14:27:46.294" v="36"/>
          <ac:picMkLst>
            <pc:docMk/>
            <pc:sldMk cId="0" sldId="343"/>
            <ac:picMk id="2" creationId="{1DE0D6BC-C68D-F193-36D9-CA9BB4590935}"/>
          </ac:picMkLst>
        </pc:picChg>
        <pc:picChg chg="del">
          <ac:chgData name="Damian T. Gordon" userId="7469c87ffe94b59c" providerId="LiveId" clId="{454C6307-8094-455B-B322-F861E0CC4904}" dt="2022-12-04T14:27:04.638" v="17" actId="478"/>
          <ac:picMkLst>
            <pc:docMk/>
            <pc:sldMk cId="0" sldId="343"/>
            <ac:picMk id="382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47.821" v="37"/>
        <pc:sldMkLst>
          <pc:docMk/>
          <pc:sldMk cId="1080547037" sldId="344"/>
        </pc:sldMkLst>
        <pc:picChg chg="add mod">
          <ac:chgData name="Damian T. Gordon" userId="7469c87ffe94b59c" providerId="LiveId" clId="{454C6307-8094-455B-B322-F861E0CC4904}" dt="2022-12-04T14:27:47.821" v="37"/>
          <ac:picMkLst>
            <pc:docMk/>
            <pc:sldMk cId="1080547037" sldId="344"/>
            <ac:picMk id="2" creationId="{F53820E6-35E2-581B-97FF-CCB463502DD2}"/>
          </ac:picMkLst>
        </pc:picChg>
        <pc:picChg chg="del">
          <ac:chgData name="Damian T. Gordon" userId="7469c87ffe94b59c" providerId="LiveId" clId="{454C6307-8094-455B-B322-F861E0CC4904}" dt="2022-12-04T14:27:05.938" v="18" actId="478"/>
          <ac:picMkLst>
            <pc:docMk/>
            <pc:sldMk cId="1080547037" sldId="34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49.241" v="38"/>
        <pc:sldMkLst>
          <pc:docMk/>
          <pc:sldMk cId="1234241327" sldId="345"/>
        </pc:sldMkLst>
        <pc:picChg chg="add mod">
          <ac:chgData name="Damian T. Gordon" userId="7469c87ffe94b59c" providerId="LiveId" clId="{454C6307-8094-455B-B322-F861E0CC4904}" dt="2022-12-04T14:27:49.241" v="38"/>
          <ac:picMkLst>
            <pc:docMk/>
            <pc:sldMk cId="1234241327" sldId="345"/>
            <ac:picMk id="2" creationId="{E5CC174B-1D07-F8E3-AC98-16D54AE222CE}"/>
          </ac:picMkLst>
        </pc:picChg>
        <pc:picChg chg="del">
          <ac:chgData name="Damian T. Gordon" userId="7469c87ffe94b59c" providerId="LiveId" clId="{454C6307-8094-455B-B322-F861E0CC4904}" dt="2022-12-04T14:27:07.293" v="19" actId="478"/>
          <ac:picMkLst>
            <pc:docMk/>
            <pc:sldMk cId="1234241327" sldId="34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50.857" v="39"/>
        <pc:sldMkLst>
          <pc:docMk/>
          <pc:sldMk cId="2687898824" sldId="346"/>
        </pc:sldMkLst>
        <pc:picChg chg="add mod">
          <ac:chgData name="Damian T. Gordon" userId="7469c87ffe94b59c" providerId="LiveId" clId="{454C6307-8094-455B-B322-F861E0CC4904}" dt="2022-12-04T14:27:50.857" v="39"/>
          <ac:picMkLst>
            <pc:docMk/>
            <pc:sldMk cId="2687898824" sldId="346"/>
            <ac:picMk id="2" creationId="{270691D9-C189-5076-2E81-DDB42DEFF581}"/>
          </ac:picMkLst>
        </pc:picChg>
        <pc:picChg chg="del">
          <ac:chgData name="Damian T. Gordon" userId="7469c87ffe94b59c" providerId="LiveId" clId="{454C6307-8094-455B-B322-F861E0CC4904}" dt="2022-12-04T14:27:08.664" v="20" actId="478"/>
          <ac:picMkLst>
            <pc:docMk/>
            <pc:sldMk cId="2687898824" sldId="34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54.519" v="41"/>
        <pc:sldMkLst>
          <pc:docMk/>
          <pc:sldMk cId="2457254920" sldId="347"/>
        </pc:sldMkLst>
        <pc:picChg chg="add mod">
          <ac:chgData name="Damian T. Gordon" userId="7469c87ffe94b59c" providerId="LiveId" clId="{454C6307-8094-455B-B322-F861E0CC4904}" dt="2022-12-04T14:27:54.519" v="41"/>
          <ac:picMkLst>
            <pc:docMk/>
            <pc:sldMk cId="2457254920" sldId="347"/>
            <ac:picMk id="2" creationId="{EF03EAB0-B363-B962-3E7C-BF522BB3509E}"/>
          </ac:picMkLst>
        </pc:picChg>
        <pc:picChg chg="del">
          <ac:chgData name="Damian T. Gordon" userId="7469c87ffe94b59c" providerId="LiveId" clId="{454C6307-8094-455B-B322-F861E0CC4904}" dt="2022-12-04T14:27:11.370" v="22" actId="478"/>
          <ac:picMkLst>
            <pc:docMk/>
            <pc:sldMk cId="2457254920" sldId="34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52.644" v="40"/>
        <pc:sldMkLst>
          <pc:docMk/>
          <pc:sldMk cId="1276063856" sldId="348"/>
        </pc:sldMkLst>
        <pc:picChg chg="add mod">
          <ac:chgData name="Damian T. Gordon" userId="7469c87ffe94b59c" providerId="LiveId" clId="{454C6307-8094-455B-B322-F861E0CC4904}" dt="2022-12-04T14:27:52.644" v="40"/>
          <ac:picMkLst>
            <pc:docMk/>
            <pc:sldMk cId="1276063856" sldId="348"/>
            <ac:picMk id="2" creationId="{8BE93C55-E3E2-36D6-763D-716D6732BC13}"/>
          </ac:picMkLst>
        </pc:picChg>
        <pc:picChg chg="del">
          <ac:chgData name="Damian T. Gordon" userId="7469c87ffe94b59c" providerId="LiveId" clId="{454C6307-8094-455B-B322-F861E0CC4904}" dt="2022-12-04T14:27:10.098" v="21" actId="478"/>
          <ac:picMkLst>
            <pc:docMk/>
            <pc:sldMk cId="1276063856" sldId="34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7:40.171" v="32"/>
        <pc:sldMkLst>
          <pc:docMk/>
          <pc:sldMk cId="58870465" sldId="349"/>
        </pc:sldMkLst>
        <pc:picChg chg="add mod">
          <ac:chgData name="Damian T. Gordon" userId="7469c87ffe94b59c" providerId="LiveId" clId="{454C6307-8094-455B-B322-F861E0CC4904}" dt="2022-12-04T14:27:40.171" v="32"/>
          <ac:picMkLst>
            <pc:docMk/>
            <pc:sldMk cId="58870465" sldId="349"/>
            <ac:picMk id="2" creationId="{9051787A-697B-549F-4B6F-3582029F2C61}"/>
          </ac:picMkLst>
        </pc:picChg>
        <pc:picChg chg="del">
          <ac:chgData name="Damian T. Gordon" userId="7469c87ffe94b59c" providerId="LiveId" clId="{454C6307-8094-455B-B322-F861E0CC4904}" dt="2022-12-04T14:26:59.370" v="13" actId="478"/>
          <ac:picMkLst>
            <pc:docMk/>
            <pc:sldMk cId="58870465" sldId="34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454C6307-8094-455B-B322-F861E0CC4904}" dt="2022-12-04T14:26:34.963" v="3"/>
        <pc:sldMkLst>
          <pc:docMk/>
          <pc:sldMk cId="0" sldId="383"/>
        </pc:sldMkLst>
        <pc:spChg chg="mod">
          <ac:chgData name="Damian T. Gordon" userId="7469c87ffe94b59c" providerId="LiveId" clId="{454C6307-8094-455B-B322-F861E0CC4904}" dt="2022-12-04T14:26:21.161" v="1" actId="404"/>
          <ac:spMkLst>
            <pc:docMk/>
            <pc:sldMk cId="0" sldId="383"/>
            <ac:spMk id="376" creationId="{00000000-0000-0000-0000-000000000000}"/>
          </ac:spMkLst>
        </pc:spChg>
        <pc:picChg chg="add mod">
          <ac:chgData name="Damian T. Gordon" userId="7469c87ffe94b59c" providerId="LiveId" clId="{454C6307-8094-455B-B322-F861E0CC4904}" dt="2022-12-04T14:26:34.963" v="3"/>
          <ac:picMkLst>
            <pc:docMk/>
            <pc:sldMk cId="0" sldId="383"/>
            <ac:picMk id="2" creationId="{008664B5-5BEB-49FE-2BE8-8E3AE585BD9F}"/>
          </ac:picMkLst>
        </pc:picChg>
        <pc:picChg chg="del">
          <ac:chgData name="Damian T. Gordon" userId="7469c87ffe94b59c" providerId="LiveId" clId="{454C6307-8094-455B-B322-F861E0CC4904}" dt="2022-12-04T14:26:23.791" v="2" actId="478"/>
          <ac:picMkLst>
            <pc:docMk/>
            <pc:sldMk cId="0" sldId="383"/>
            <ac:picMk id="38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1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709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145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58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656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03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84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60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28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03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35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68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7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11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22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77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4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74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bspot.com/make-my-person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medium.com/beakerandflint/personas-74c4e1c12ee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Personas</a:t>
            </a:r>
          </a:p>
          <a:p>
            <a:pPr marL="0" lvl="0" indent="0"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664B5-5BEB-49FE-2BE8-8E3AE585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Some scientific studies (e.g. Frank Long, 2009, “</a:t>
            </a:r>
            <a:r>
              <a:rPr lang="en-IE" sz="2400" i="1" dirty="0"/>
              <a:t>Real or Imaginary: The effectiveness of using personas in product design</a:t>
            </a:r>
            <a:r>
              <a:rPr lang="en-IE" sz="2400" dirty="0"/>
              <a:t>”) on the use of personas have shown that personas can result in more usable designs, more user-centred discussions, and more effective communication in design teams.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38E68A-17E9-ED87-0F25-1D3C2580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5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uch Time Does it Take to Create Personas? | by Fabricio Teixeira | UX  Collective">
            <a:extLst>
              <a:ext uri="{FF2B5EF4-FFF2-40B4-BE49-F238E27FC236}">
                <a16:creationId xmlns:a16="http://schemas.microsoft.com/office/drawing/2014/main" id="{AB01055A-9622-47BB-9C34-CA4D0A24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50" y="1017725"/>
            <a:ext cx="5294299" cy="30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1787A-697B-549F-4B6F-3582029F2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Choose questions for your survey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Set up a survey on a popular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Analyze your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Build your persona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IE" sz="2400" dirty="0">
                <a:hlinkClick r:id="rId3"/>
              </a:rPr>
              <a:t>https://www.hubspot.com/make-my-persona</a:t>
            </a:r>
            <a:endParaRPr lang="en-IE" sz="2400" dirty="0"/>
          </a:p>
          <a:p>
            <a:pPr marL="0" indent="0">
              <a:buNone/>
            </a:pPr>
            <a:r>
              <a:rPr lang="en-IE" sz="2400" dirty="0">
                <a:hlinkClick r:id="rId4"/>
              </a:rPr>
              <a:t>https://medium.com/beakerandflint/personas-74c4e1c12ee2</a:t>
            </a:r>
            <a:endParaRPr lang="en-IE" sz="2400" dirty="0"/>
          </a:p>
          <a:p>
            <a:pPr marL="114300" indent="0">
              <a:buNone/>
            </a:pPr>
            <a:endParaRPr lang="en-IE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49A34-8EB4-D7B1-CF66-CA5C6838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6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2400" dirty="0"/>
              <a:t>Identify behavioural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Map survey subjects to behavioural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Identify significant behaviour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Synthesise characteristics and relevant goals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Check for completeness and redundancy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Expand description of attributes and behaviours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Designate persona types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DEDB6-9009-54B3-C251-905C9841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0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 useful persona is not just a demographic, it is always more than an age and a job title, because it helps you understand the motivations, fears, and concerns of your ideal customer and market.</a:t>
            </a:r>
          </a:p>
          <a:p>
            <a:r>
              <a:rPr lang="en-US" sz="2400" dirty="0"/>
              <a:t>A useful persona includes features that you don’t agree with and </a:t>
            </a:r>
            <a:r>
              <a:rPr lang="en-US" sz="2400" b="1" u="sng" dirty="0"/>
              <a:t>isn’t your </a:t>
            </a:r>
            <a:r>
              <a:rPr lang="en-US" sz="2400" b="1" u="sng" dirty="0" err="1"/>
              <a:t>organisational</a:t>
            </a:r>
            <a:r>
              <a:rPr lang="en-US" sz="2400" b="1" u="sng" dirty="0"/>
              <a:t> narrative</a:t>
            </a:r>
            <a:r>
              <a:rPr lang="en-US" sz="2400" dirty="0"/>
              <a:t>.</a:t>
            </a:r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481DC-2537-45D8-6646-9867DE5F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0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User Stories</a:t>
            </a: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Gordon, Dr. Claire McAvinia</a:t>
            </a: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E0D6BC-C68D-F193-36D9-CA9BB459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User Stories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A user story is one or more sentences in the everyday  language that captures what a user does or needs to do as part of their job function.</a:t>
            </a:r>
          </a:p>
          <a:p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820E6-35E2-581B-97FF-CCB46350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4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User Stories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For example: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As a user, I want to search for my customers both by their first and last names. </a:t>
            </a:r>
          </a:p>
          <a:p>
            <a:pPr lvl="1">
              <a:spcBef>
                <a:spcPts val="600"/>
              </a:spcBef>
            </a:pPr>
            <a:endParaRPr lang="en-US" sz="2000" i="1" dirty="0"/>
          </a:p>
          <a:p>
            <a:pPr lvl="1">
              <a:spcBef>
                <a:spcPts val="600"/>
              </a:spcBef>
            </a:pPr>
            <a:r>
              <a:rPr lang="en-US" sz="2000" i="1" dirty="0"/>
              <a:t>As a non-administrative user, I want to modify my own schedules but not the schedules of other users. </a:t>
            </a:r>
          </a:p>
          <a:p>
            <a:pPr lvl="1"/>
            <a:endParaRPr lang="en-IE" sz="2000" dirty="0"/>
          </a:p>
          <a:p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C174B-1D07-F8E3-AC98-16D54AE2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4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User Stories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User stories are often written from the perspective of an end-user or user of a system. </a:t>
            </a:r>
          </a:p>
          <a:p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691D9-C189-5076-2E81-DDB42DEF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9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User Stories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They are often recorded on index cards, on Post-it notes, or in project management software.</a:t>
            </a:r>
            <a:endParaRPr lang="en-IE" sz="2000" dirty="0"/>
          </a:p>
          <a:p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93C55-E3E2-36D6-763D-716D6732B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6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u="sng" dirty="0"/>
              <a:t>Personas are all about building empathy amongst teams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A persona is a fictional character that can be used to represent a collection of some of the kinds of people who could potentially be using a particular design.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BE5DA-E377-18C1-4DA2-78BF8C67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9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User Stories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F712B-F3DD-4DEA-AD1F-DCA6073BC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14" y="939453"/>
            <a:ext cx="4383971" cy="3404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03EAB0-B363-B962-3E7C-BF522BB3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5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DF2BC0C-9BCA-4CB4-8756-9A741598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50" y="1017725"/>
            <a:ext cx="5294299" cy="29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407595-3E5F-9ABA-E150-6522FEF0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6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Typically, in </a:t>
            </a:r>
            <a:r>
              <a:rPr lang="en-US" sz="2400" i="1" dirty="0"/>
              <a:t>user-</a:t>
            </a:r>
            <a:r>
              <a:rPr lang="en-US" sz="2400" i="1" dirty="0" err="1"/>
              <a:t>centred</a:t>
            </a:r>
            <a:r>
              <a:rPr lang="en-US" sz="2400" i="1" dirty="0"/>
              <a:t> design</a:t>
            </a:r>
            <a:r>
              <a:rPr lang="en-US" sz="2400" dirty="0"/>
              <a:t> the designers will use several personas to test the viability of a design. The personas allow the designers to consider the range of stakeholders that might be using their designs, and allows the designer to look at their designs from these stakeholders’ perspectives.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4A1D7-AD6A-7793-DF22-3F2AF6CD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5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need for personas was initially identified in the mid-1990s in the marketing sector, followed quickly by the software sector, and then quickly spreading to a range of design disciplines. 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52D50-B83B-F51A-611A-E71FE011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4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Benefits that have been suggested for personas include a suggestion that for designers working in groups, they are given a common, consistent understanding of the dimensions of diversity and can communicate and brainstorm more effectively about diversity to each other. 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48B9D6-BA9A-C826-3B85-D3696F21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0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It also allows the designers to focus on the users of their design and encourages the designers to learn more about those users and understand how they will use the design.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AB40F-A97B-3A29-3B19-E50334B9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5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Some researchers have criticised the use of personas by indicating that for evaluating a design, the use of real customers who will be using the design is more realistic and preferable to the use of personas which are fictional characters.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247EA-18B3-6964-FE22-B6D8F5FF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Personas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There is no doubt that using a wide range of real customers is one of the strongest forms of evaluation, but there are many cases where this is not possible, and personas are an effective alternative.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D4C5B7-C087-B797-02AE-F337E4BE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639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818</Words>
  <Application>Microsoft Office PowerPoint</Application>
  <PresentationFormat>On-screen Show (16:9)</PresentationFormat>
  <Paragraphs>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Roboto</vt:lpstr>
      <vt:lpstr>Simple Light</vt:lpstr>
      <vt:lpstr>Blended Learning International Train the Train (BLITT)</vt:lpstr>
      <vt:lpstr>Personas</vt:lpstr>
      <vt:lpstr>Personas</vt:lpstr>
      <vt:lpstr>Personas</vt:lpstr>
      <vt:lpstr>Personas</vt:lpstr>
      <vt:lpstr>Personas</vt:lpstr>
      <vt:lpstr>Personas</vt:lpstr>
      <vt:lpstr>Personas</vt:lpstr>
      <vt:lpstr>Personas</vt:lpstr>
      <vt:lpstr>Personas</vt:lpstr>
      <vt:lpstr>Personas</vt:lpstr>
      <vt:lpstr>Personas</vt:lpstr>
      <vt:lpstr>Personas</vt:lpstr>
      <vt:lpstr>Personas</vt:lpstr>
      <vt:lpstr>Instructional Design and e-Authoring</vt:lpstr>
      <vt:lpstr>User Stories</vt:lpstr>
      <vt:lpstr>User Stories</vt:lpstr>
      <vt:lpstr>User Stories</vt:lpstr>
      <vt:lpstr>User Stories</vt:lpstr>
      <vt:lpstr>User Stories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72</cp:revision>
  <dcterms:modified xsi:type="dcterms:W3CDTF">2022-12-04T14:27:59Z</dcterms:modified>
</cp:coreProperties>
</file>