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90" r:id="rId2"/>
    <p:sldId id="291" r:id="rId3"/>
    <p:sldId id="322" r:id="rId4"/>
    <p:sldId id="323" r:id="rId5"/>
    <p:sldId id="324" r:id="rId6"/>
    <p:sldId id="334" r:id="rId7"/>
    <p:sldId id="335" r:id="rId8"/>
    <p:sldId id="336" r:id="rId9"/>
    <p:sldId id="337" r:id="rId10"/>
    <p:sldId id="379" r:id="rId11"/>
    <p:sldId id="3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F0"/>
    <a:srgbClr val="FFFFE7"/>
    <a:srgbClr val="FF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14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0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74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260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14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378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11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47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87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36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412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peechnotes.co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yspraxia.i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Dyspraxia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88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119" y="865164"/>
            <a:ext cx="6831291" cy="27361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410" y="865164"/>
            <a:ext cx="3454590" cy="496597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57799" y="4440089"/>
            <a:ext cx="57695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IE" sz="4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speechnotes.co</a:t>
            </a:r>
            <a:endParaRPr lang="en-I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969" y="1190451"/>
            <a:ext cx="5284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dirty="0" smtClean="0">
                <a:solidFill>
                  <a:srgbClr val="000000"/>
                </a:solidFill>
                <a:latin typeface="Open+Sans"/>
              </a:rPr>
              <a:t>Free Speech-to-Text </a:t>
            </a:r>
            <a:r>
              <a:rPr lang="en-IE" sz="2400" dirty="0">
                <a:solidFill>
                  <a:srgbClr val="000000"/>
                </a:solidFill>
                <a:latin typeface="Open+Sans"/>
              </a:rPr>
              <a:t>Online Notepad </a:t>
            </a:r>
            <a:endParaRPr lang="en-IE" sz="2400" b="0" i="0" dirty="0">
              <a:solidFill>
                <a:srgbClr val="000000"/>
              </a:solidFill>
              <a:effectLst/>
              <a:latin typeface="Open+Sans"/>
            </a:endParaRPr>
          </a:p>
        </p:txBody>
      </p:sp>
    </p:spTree>
    <p:extLst>
      <p:ext uri="{BB962C8B-B14F-4D97-AF65-F5344CB8AC3E}">
        <p14:creationId xmlns:p14="http://schemas.microsoft.com/office/powerpoint/2010/main" val="4494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916682"/>
            <a:ext cx="107823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Thanks !!!</a:t>
            </a:r>
            <a:b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contact me if you have any comments or suggestions: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Damian.Gordon@dit.ie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Dyspraxia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www.dyspraxia.ie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a developmental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co-ordination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disorder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affecting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fine and/or gross motor coordination in children and adults.</a:t>
            </a:r>
            <a:endParaRPr lang="en-IE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7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Dyspraxia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Dyspraxia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different for different people.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7741" y="3734873"/>
            <a:ext cx="6993228" cy="27947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8319752" y="3740225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992452" y="422011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479703" y="470873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2998632" y="526116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781422" y="59815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6156102" y="425627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6591837" y="44744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6308502" y="570943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6744237" y="59275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Oval 13"/>
          <p:cNvSpPr/>
          <p:nvPr/>
        </p:nvSpPr>
        <p:spPr>
          <a:xfrm>
            <a:off x="6308502" y="506549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Oval 14"/>
          <p:cNvSpPr/>
          <p:nvPr/>
        </p:nvSpPr>
        <p:spPr>
          <a:xfrm>
            <a:off x="6744237" y="528365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4788796" y="42283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Oval 16"/>
          <p:cNvSpPr/>
          <p:nvPr/>
        </p:nvSpPr>
        <p:spPr>
          <a:xfrm>
            <a:off x="5224531" y="46268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Oval 17"/>
          <p:cNvSpPr/>
          <p:nvPr/>
        </p:nvSpPr>
        <p:spPr>
          <a:xfrm>
            <a:off x="7944118" y="475640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Oval 18"/>
          <p:cNvSpPr/>
          <p:nvPr/>
        </p:nvSpPr>
        <p:spPr>
          <a:xfrm>
            <a:off x="8379853" y="49745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Oval 19"/>
          <p:cNvSpPr/>
          <p:nvPr/>
        </p:nvSpPr>
        <p:spPr>
          <a:xfrm>
            <a:off x="7866846" y="522003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/>
          <p:cNvSpPr/>
          <p:nvPr/>
        </p:nvSpPr>
        <p:spPr>
          <a:xfrm>
            <a:off x="8135154" y="54510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Oval 21"/>
          <p:cNvSpPr/>
          <p:nvPr/>
        </p:nvSpPr>
        <p:spPr>
          <a:xfrm>
            <a:off x="4209247" y="546721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Oval 22"/>
          <p:cNvSpPr/>
          <p:nvPr/>
        </p:nvSpPr>
        <p:spPr>
          <a:xfrm>
            <a:off x="4648461" y="60696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Oval 23"/>
          <p:cNvSpPr/>
          <p:nvPr/>
        </p:nvSpPr>
        <p:spPr>
          <a:xfrm>
            <a:off x="4941196" y="579744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5376931" y="60156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4119094" y="51323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4554829" y="511871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4915438" y="499895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351173" y="521711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Oval 29"/>
          <p:cNvSpPr/>
          <p:nvPr/>
        </p:nvSpPr>
        <p:spPr>
          <a:xfrm>
            <a:off x="3266770" y="566123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Oval 30"/>
          <p:cNvSpPr/>
          <p:nvPr/>
        </p:nvSpPr>
        <p:spPr>
          <a:xfrm>
            <a:off x="2854821" y="46808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Oval 31"/>
          <p:cNvSpPr/>
          <p:nvPr/>
        </p:nvSpPr>
        <p:spPr>
          <a:xfrm>
            <a:off x="6732944" y="411069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3651165" y="524287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5675292" y="445940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Oval 34"/>
          <p:cNvSpPr/>
          <p:nvPr/>
        </p:nvSpPr>
        <p:spPr>
          <a:xfrm>
            <a:off x="5608749" y="574514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Oval 35"/>
          <p:cNvSpPr/>
          <p:nvPr/>
        </p:nvSpPr>
        <p:spPr>
          <a:xfrm>
            <a:off x="5750419" y="486938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Oval 36"/>
          <p:cNvSpPr/>
          <p:nvPr/>
        </p:nvSpPr>
        <p:spPr>
          <a:xfrm>
            <a:off x="7089821" y="421255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>
            <a:off x="7242221" y="566572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/>
          <p:nvPr/>
        </p:nvSpPr>
        <p:spPr>
          <a:xfrm>
            <a:off x="7242221" y="50217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Oval 39"/>
          <p:cNvSpPr/>
          <p:nvPr/>
        </p:nvSpPr>
        <p:spPr>
          <a:xfrm>
            <a:off x="7540241" y="457067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Oval 40"/>
          <p:cNvSpPr/>
          <p:nvPr/>
        </p:nvSpPr>
        <p:spPr>
          <a:xfrm>
            <a:off x="3488367" y="4448675"/>
            <a:ext cx="1736164" cy="143100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Oval 41"/>
          <p:cNvSpPr/>
          <p:nvPr/>
        </p:nvSpPr>
        <p:spPr>
          <a:xfrm>
            <a:off x="5908300" y="607839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Oval 42"/>
          <p:cNvSpPr/>
          <p:nvPr/>
        </p:nvSpPr>
        <p:spPr>
          <a:xfrm>
            <a:off x="7821997" y="42283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Oval 43"/>
          <p:cNvSpPr/>
          <p:nvPr/>
        </p:nvSpPr>
        <p:spPr>
          <a:xfrm>
            <a:off x="5405173" y="41468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Oval 44"/>
          <p:cNvSpPr/>
          <p:nvPr/>
        </p:nvSpPr>
        <p:spPr>
          <a:xfrm>
            <a:off x="2401913" y="573337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Oval 45"/>
          <p:cNvSpPr/>
          <p:nvPr/>
        </p:nvSpPr>
        <p:spPr>
          <a:xfrm>
            <a:off x="2837648" y="595154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Oval 46"/>
          <p:cNvSpPr/>
          <p:nvPr/>
        </p:nvSpPr>
        <p:spPr>
          <a:xfrm>
            <a:off x="3287220" y="599434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Oval 47"/>
          <p:cNvSpPr/>
          <p:nvPr/>
        </p:nvSpPr>
        <p:spPr>
          <a:xfrm>
            <a:off x="2713155" y="553332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Oval 48"/>
          <p:cNvSpPr/>
          <p:nvPr/>
        </p:nvSpPr>
        <p:spPr>
          <a:xfrm>
            <a:off x="2619271" y="512022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Oval 49"/>
          <p:cNvSpPr/>
          <p:nvPr/>
        </p:nvSpPr>
        <p:spPr>
          <a:xfrm>
            <a:off x="5958788" y="4744376"/>
            <a:ext cx="1736164" cy="143100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Oval 50"/>
          <p:cNvSpPr/>
          <p:nvPr/>
        </p:nvSpPr>
        <p:spPr>
          <a:xfrm>
            <a:off x="3988156" y="476961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TextBox 51"/>
          <p:cNvSpPr txBox="1"/>
          <p:nvPr/>
        </p:nvSpPr>
        <p:spPr>
          <a:xfrm>
            <a:off x="7589608" y="5529061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95090" y="412373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2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Dyspraxia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b="1" dirty="0"/>
              <a:t>Poor balance</a:t>
            </a:r>
          </a:p>
          <a:p>
            <a:r>
              <a:rPr lang="en-IE" sz="2800" b="1" dirty="0"/>
              <a:t>Poor fine </a:t>
            </a:r>
            <a:r>
              <a:rPr lang="en-IE" sz="2800" b="1" dirty="0" smtClean="0"/>
              <a:t>and/or </a:t>
            </a:r>
            <a:r>
              <a:rPr lang="en-IE" sz="2800" b="1" dirty="0"/>
              <a:t>gross motor co-ordination</a:t>
            </a:r>
          </a:p>
          <a:p>
            <a:r>
              <a:rPr lang="en-IE" sz="2800" b="1" dirty="0"/>
              <a:t>Poor posture</a:t>
            </a:r>
          </a:p>
          <a:p>
            <a:r>
              <a:rPr lang="en-IE" sz="2800" b="1" dirty="0"/>
              <a:t>Confused about which hand to use</a:t>
            </a:r>
          </a:p>
          <a:p>
            <a:r>
              <a:rPr lang="en-IE" sz="2800" b="1" dirty="0" smtClean="0"/>
              <a:t>Difficulty </a:t>
            </a:r>
            <a:r>
              <a:rPr lang="en-IE" sz="2800" b="1" dirty="0"/>
              <a:t>with reading, writing</a:t>
            </a:r>
          </a:p>
          <a:p>
            <a:r>
              <a:rPr lang="en-IE" sz="2800" b="1" dirty="0"/>
              <a:t>Speech problems - slow to learn to speak and speech may be </a:t>
            </a:r>
            <a:r>
              <a:rPr lang="en-IE" sz="2800" b="1" dirty="0" smtClean="0"/>
              <a:t>incoherent</a:t>
            </a:r>
            <a:endParaRPr lang="en-IE" sz="2800" b="1" dirty="0"/>
          </a:p>
          <a:p>
            <a:r>
              <a:rPr lang="en-IE" sz="2800" b="1" dirty="0"/>
              <a:t>Phobias or obsessive </a:t>
            </a:r>
            <a:r>
              <a:rPr lang="en-IE" sz="2800" b="1" dirty="0" smtClean="0"/>
              <a:t>behaviour </a:t>
            </a:r>
            <a:r>
              <a:rPr lang="en-IE" sz="2800" b="1" dirty="0"/>
              <a:t>and impatient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9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69" y="764373"/>
            <a:ext cx="10694831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to Prepare for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your notes a few days before class.</a:t>
            </a:r>
          </a:p>
          <a:p>
            <a:pPr marL="0" indent="0">
              <a:buNone/>
            </a:pP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labs a few days before the lab (if possible).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Explaining the key words first before they are used when discussing that topic in class.</a:t>
            </a:r>
          </a:p>
        </p:txBody>
      </p:sp>
    </p:spTree>
    <p:extLst>
      <p:ext uri="{BB962C8B-B14F-4D97-AF65-F5344CB8AC3E}">
        <p14:creationId xmlns:p14="http://schemas.microsoft.com/office/powerpoint/2010/main" val="376265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the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674055"/>
            <a:ext cx="10753725" cy="3766185"/>
          </a:xfrm>
        </p:spPr>
        <p:txBody>
          <a:bodyPr>
            <a:no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images and diagrams where possible (and help learners devise their own pictures and diagrams).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Breaking a longer sentence into a few shorter ones (and </a:t>
            </a:r>
            <a:r>
              <a:rPr lang="en-IE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a larger font where possible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 sure they are seated near the front (if they need help), and are away from windows, doors and other distractions.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breaks in the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schedule (to give the students a chance to stretch and catch up).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6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Tests and Assignments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Arranging tests and assignments to work from easiest to hardest problems.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Considering allowing the student to use speech-to-text software.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Breaking down tests and assignments into small parts (using new paragraphs and bullet points to break things up).</a:t>
            </a:r>
          </a:p>
          <a:p>
            <a:pPr marL="0" indent="0">
              <a:buNone/>
            </a:pP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them with extended time for testing.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4" y="1776045"/>
            <a:ext cx="4218745" cy="31640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032" y="1776044"/>
            <a:ext cx="4218745" cy="316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6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685</TotalTime>
  <Words>284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 Light</vt:lpstr>
      <vt:lpstr>Open+Sans</vt:lpstr>
      <vt:lpstr>Times New Roman</vt:lpstr>
      <vt:lpstr>Verdana</vt:lpstr>
      <vt:lpstr>Metropolitan</vt:lpstr>
      <vt:lpstr>Dyspraxia</vt:lpstr>
      <vt:lpstr>Dyspraxia</vt:lpstr>
      <vt:lpstr>Dyspraxia</vt:lpstr>
      <vt:lpstr>Dyspraxia</vt:lpstr>
      <vt:lpstr>Dyspraxia</vt:lpstr>
      <vt:lpstr>Help the Student to Prepare for Class by:</vt:lpstr>
      <vt:lpstr>Help the Student in the Class by:</vt:lpstr>
      <vt:lpstr>Help the Student in Tests and Assignments by:</vt:lpstr>
      <vt:lpstr>PowerPoint Presentation</vt:lpstr>
      <vt:lpstr>PowerPoint Presentation</vt:lpstr>
      <vt:lpstr>Thanks !!!  Please contact me if you have any comments or suggestions:   Damian.Gordon@dit.ie</vt:lpstr>
    </vt:vector>
  </TitlesOfParts>
  <Company>Dublin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Auditory Processing Disorder (CAPD)</dc:title>
  <dc:creator>Damian Gordon</dc:creator>
  <cp:lastModifiedBy>Damian Gordon</cp:lastModifiedBy>
  <cp:revision>77</cp:revision>
  <dcterms:created xsi:type="dcterms:W3CDTF">2017-10-11T11:50:17Z</dcterms:created>
  <dcterms:modified xsi:type="dcterms:W3CDTF">2018-01-06T20:26:16Z</dcterms:modified>
</cp:coreProperties>
</file>