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312" r:id="rId2"/>
    <p:sldId id="313" r:id="rId3"/>
    <p:sldId id="314" r:id="rId4"/>
    <p:sldId id="325" r:id="rId5"/>
    <p:sldId id="326" r:id="rId6"/>
    <p:sldId id="327" r:id="rId7"/>
    <p:sldId id="349" r:id="rId8"/>
    <p:sldId id="350" r:id="rId9"/>
    <p:sldId id="351" r:id="rId10"/>
    <p:sldId id="348" r:id="rId11"/>
    <p:sldId id="352" r:id="rId12"/>
    <p:sldId id="380" r:id="rId13"/>
    <p:sldId id="3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FFFFF0"/>
    <a:srgbClr val="FFFFE7"/>
    <a:srgbClr val="FFF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144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09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301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742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260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149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378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11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747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87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3616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412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peechnotes.co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ss.ie/categories/specific-learning-disabilities/dysgraphi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Dysgraphia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2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34" y="1776045"/>
            <a:ext cx="4218745" cy="31640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032" y="1776044"/>
            <a:ext cx="4218745" cy="316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4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34" y="1776045"/>
            <a:ext cx="4218745" cy="31640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032" y="1776044"/>
            <a:ext cx="4218745" cy="31640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212" y="195262"/>
            <a:ext cx="4219575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119" y="865164"/>
            <a:ext cx="6831291" cy="2736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410" y="865164"/>
            <a:ext cx="3454590" cy="496597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57799" y="4440089"/>
            <a:ext cx="57695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speechnotes.co</a:t>
            </a:r>
            <a:endParaRPr lang="en-IE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7969" y="1190451"/>
            <a:ext cx="5284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400" dirty="0" smtClean="0">
                <a:solidFill>
                  <a:srgbClr val="000000"/>
                </a:solidFill>
                <a:latin typeface="Open+Sans"/>
              </a:rPr>
              <a:t>Free Speech-to-Text </a:t>
            </a:r>
            <a:r>
              <a:rPr lang="en-IE" sz="2400" dirty="0">
                <a:solidFill>
                  <a:srgbClr val="000000"/>
                </a:solidFill>
                <a:latin typeface="Open+Sans"/>
              </a:rPr>
              <a:t>Online Notepad </a:t>
            </a:r>
            <a:endParaRPr lang="en-IE" sz="2400" b="0" i="0" dirty="0">
              <a:solidFill>
                <a:srgbClr val="000000"/>
              </a:solidFill>
              <a:effectLst/>
              <a:latin typeface="Open+Sans"/>
            </a:endParaRPr>
          </a:p>
        </p:txBody>
      </p:sp>
    </p:spTree>
    <p:extLst>
      <p:ext uri="{BB962C8B-B14F-4D97-AF65-F5344CB8AC3E}">
        <p14:creationId xmlns:p14="http://schemas.microsoft.com/office/powerpoint/2010/main" val="392069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1916682"/>
            <a:ext cx="10782300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en-IE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Thanks !!!</a:t>
            </a:r>
            <a:br>
              <a:rPr lang="en-IE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4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IE" sz="4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Please contact me if you have any comments or suggestions:</a:t>
            </a:r>
            <a:b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5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Damian.Gordon@dit.ie</a:t>
            </a:r>
            <a:endParaRPr lang="en-IE" sz="6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3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Dysgraphia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www.sess.ie/categories/specific-learning-disabilities/dysgraphia</a:t>
            </a:r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Dysgraphia is a disorder of handwriting primarily that causes a student’s handwriting to be almost illegible, and makes it very difficult to learn to spell. It can be often associated with a very high verbal IQ.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0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Dysgraphia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Dysgraphia often co-occurs 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other learning disabilities like: </a:t>
            </a:r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Speech Impairment </a:t>
            </a: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Attention Deficit Hyperactive Disorder </a:t>
            </a: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Developmental Coordination Disorder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50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Dysgraphia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it like?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2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Dysgraphia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it like?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different for different people.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7741" y="3734873"/>
            <a:ext cx="6993228" cy="27947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8319752" y="3740225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I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992452" y="422011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4479703" y="470873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2998632" y="526116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3781422" y="598159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6156102" y="425627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6591837" y="447443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Oval 11"/>
          <p:cNvSpPr/>
          <p:nvPr/>
        </p:nvSpPr>
        <p:spPr>
          <a:xfrm>
            <a:off x="6308502" y="570943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6744237" y="592759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Oval 13"/>
          <p:cNvSpPr/>
          <p:nvPr/>
        </p:nvSpPr>
        <p:spPr>
          <a:xfrm>
            <a:off x="6308502" y="506549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Oval 14"/>
          <p:cNvSpPr/>
          <p:nvPr/>
        </p:nvSpPr>
        <p:spPr>
          <a:xfrm>
            <a:off x="6744237" y="528365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Oval 15"/>
          <p:cNvSpPr/>
          <p:nvPr/>
        </p:nvSpPr>
        <p:spPr>
          <a:xfrm>
            <a:off x="4788796" y="422836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Oval 16"/>
          <p:cNvSpPr/>
          <p:nvPr/>
        </p:nvSpPr>
        <p:spPr>
          <a:xfrm>
            <a:off x="5224531" y="462683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Oval 17"/>
          <p:cNvSpPr/>
          <p:nvPr/>
        </p:nvSpPr>
        <p:spPr>
          <a:xfrm>
            <a:off x="7944118" y="4756401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Oval 18"/>
          <p:cNvSpPr/>
          <p:nvPr/>
        </p:nvSpPr>
        <p:spPr>
          <a:xfrm>
            <a:off x="8379853" y="497456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Oval 19"/>
          <p:cNvSpPr/>
          <p:nvPr/>
        </p:nvSpPr>
        <p:spPr>
          <a:xfrm>
            <a:off x="7866846" y="522003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Oval 20"/>
          <p:cNvSpPr/>
          <p:nvPr/>
        </p:nvSpPr>
        <p:spPr>
          <a:xfrm>
            <a:off x="8135154" y="545108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Oval 21"/>
          <p:cNvSpPr/>
          <p:nvPr/>
        </p:nvSpPr>
        <p:spPr>
          <a:xfrm>
            <a:off x="4209247" y="546721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Oval 22"/>
          <p:cNvSpPr/>
          <p:nvPr/>
        </p:nvSpPr>
        <p:spPr>
          <a:xfrm>
            <a:off x="4648461" y="606960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Oval 23"/>
          <p:cNvSpPr/>
          <p:nvPr/>
        </p:nvSpPr>
        <p:spPr>
          <a:xfrm>
            <a:off x="4941196" y="579744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Oval 24"/>
          <p:cNvSpPr/>
          <p:nvPr/>
        </p:nvSpPr>
        <p:spPr>
          <a:xfrm>
            <a:off x="5376931" y="601560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Oval 25"/>
          <p:cNvSpPr/>
          <p:nvPr/>
        </p:nvSpPr>
        <p:spPr>
          <a:xfrm>
            <a:off x="4119094" y="513237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4554829" y="511871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Oval 27"/>
          <p:cNvSpPr/>
          <p:nvPr/>
        </p:nvSpPr>
        <p:spPr>
          <a:xfrm>
            <a:off x="4915438" y="499895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Oval 28"/>
          <p:cNvSpPr/>
          <p:nvPr/>
        </p:nvSpPr>
        <p:spPr>
          <a:xfrm>
            <a:off x="5351173" y="521711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Oval 29"/>
          <p:cNvSpPr/>
          <p:nvPr/>
        </p:nvSpPr>
        <p:spPr>
          <a:xfrm>
            <a:off x="3266770" y="566123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Oval 30"/>
          <p:cNvSpPr/>
          <p:nvPr/>
        </p:nvSpPr>
        <p:spPr>
          <a:xfrm>
            <a:off x="2854821" y="468083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Oval 31"/>
          <p:cNvSpPr/>
          <p:nvPr/>
        </p:nvSpPr>
        <p:spPr>
          <a:xfrm>
            <a:off x="6732944" y="411069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Oval 32"/>
          <p:cNvSpPr/>
          <p:nvPr/>
        </p:nvSpPr>
        <p:spPr>
          <a:xfrm>
            <a:off x="3651165" y="524287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Oval 33"/>
          <p:cNvSpPr/>
          <p:nvPr/>
        </p:nvSpPr>
        <p:spPr>
          <a:xfrm>
            <a:off x="5675292" y="445940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Oval 34"/>
          <p:cNvSpPr/>
          <p:nvPr/>
        </p:nvSpPr>
        <p:spPr>
          <a:xfrm>
            <a:off x="5608749" y="574514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Oval 35"/>
          <p:cNvSpPr/>
          <p:nvPr/>
        </p:nvSpPr>
        <p:spPr>
          <a:xfrm>
            <a:off x="5750419" y="486938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Oval 36"/>
          <p:cNvSpPr/>
          <p:nvPr/>
        </p:nvSpPr>
        <p:spPr>
          <a:xfrm>
            <a:off x="7089821" y="421255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Oval 37"/>
          <p:cNvSpPr/>
          <p:nvPr/>
        </p:nvSpPr>
        <p:spPr>
          <a:xfrm>
            <a:off x="7242221" y="566572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Oval 38"/>
          <p:cNvSpPr/>
          <p:nvPr/>
        </p:nvSpPr>
        <p:spPr>
          <a:xfrm>
            <a:off x="7242221" y="502178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Oval 39"/>
          <p:cNvSpPr/>
          <p:nvPr/>
        </p:nvSpPr>
        <p:spPr>
          <a:xfrm>
            <a:off x="7540241" y="457067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Oval 40"/>
          <p:cNvSpPr/>
          <p:nvPr/>
        </p:nvSpPr>
        <p:spPr>
          <a:xfrm>
            <a:off x="3488367" y="4448675"/>
            <a:ext cx="1736164" cy="143100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Oval 41"/>
          <p:cNvSpPr/>
          <p:nvPr/>
        </p:nvSpPr>
        <p:spPr>
          <a:xfrm>
            <a:off x="5908300" y="607839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Oval 42"/>
          <p:cNvSpPr/>
          <p:nvPr/>
        </p:nvSpPr>
        <p:spPr>
          <a:xfrm>
            <a:off x="7821997" y="422836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Oval 43"/>
          <p:cNvSpPr/>
          <p:nvPr/>
        </p:nvSpPr>
        <p:spPr>
          <a:xfrm>
            <a:off x="5405173" y="414680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5" name="Oval 44"/>
          <p:cNvSpPr/>
          <p:nvPr/>
        </p:nvSpPr>
        <p:spPr>
          <a:xfrm>
            <a:off x="2401913" y="573337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Oval 45"/>
          <p:cNvSpPr/>
          <p:nvPr/>
        </p:nvSpPr>
        <p:spPr>
          <a:xfrm>
            <a:off x="2837648" y="595154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Oval 46"/>
          <p:cNvSpPr/>
          <p:nvPr/>
        </p:nvSpPr>
        <p:spPr>
          <a:xfrm>
            <a:off x="3287220" y="599434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8" name="Oval 47"/>
          <p:cNvSpPr/>
          <p:nvPr/>
        </p:nvSpPr>
        <p:spPr>
          <a:xfrm>
            <a:off x="2713155" y="553332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Oval 48"/>
          <p:cNvSpPr/>
          <p:nvPr/>
        </p:nvSpPr>
        <p:spPr>
          <a:xfrm>
            <a:off x="2619271" y="512022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" name="Oval 49"/>
          <p:cNvSpPr/>
          <p:nvPr/>
        </p:nvSpPr>
        <p:spPr>
          <a:xfrm>
            <a:off x="5958788" y="4744376"/>
            <a:ext cx="1736164" cy="143100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Oval 50"/>
          <p:cNvSpPr/>
          <p:nvPr/>
        </p:nvSpPr>
        <p:spPr>
          <a:xfrm>
            <a:off x="3988156" y="476961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TextBox 51"/>
          <p:cNvSpPr txBox="1"/>
          <p:nvPr/>
        </p:nvSpPr>
        <p:spPr>
          <a:xfrm>
            <a:off x="7589608" y="5529061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I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95090" y="412373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I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27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Dysgraphia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084" y="1722549"/>
            <a:ext cx="6633157" cy="4547054"/>
          </a:xfrm>
        </p:spPr>
      </p:pic>
    </p:spTree>
    <p:extLst>
      <p:ext uri="{BB962C8B-B14F-4D97-AF65-F5344CB8AC3E}">
        <p14:creationId xmlns:p14="http://schemas.microsoft.com/office/powerpoint/2010/main" val="367404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369" y="764373"/>
            <a:ext cx="10694831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the Student to Prepare for Class by: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Giving them your notes a few days before class.</a:t>
            </a:r>
          </a:p>
          <a:p>
            <a:pPr marL="0" indent="0">
              <a:buNone/>
            </a:pP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Giving them labs a few days before the lab (if possible).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Explaining the key words first before they are used when discussing that topic in class.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66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the Student in the Class by: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674055"/>
            <a:ext cx="10753725" cy="3766185"/>
          </a:xfrm>
        </p:spPr>
        <p:txBody>
          <a:bodyPr>
            <a:noAutofit/>
          </a:bodyPr>
          <a:lstStyle/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images and diagrams where possible (and help learners devise their own pictures and diagrams).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Breaking a longer sentence into a few shorter 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ones.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Providing a lesson outline for helping take notes.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Providing breaks in the schedule (to give the students a chance to stretch and catch up).</a:t>
            </a:r>
          </a:p>
        </p:txBody>
      </p:sp>
    </p:spTree>
    <p:extLst>
      <p:ext uri="{BB962C8B-B14F-4D97-AF65-F5344CB8AC3E}">
        <p14:creationId xmlns:p14="http://schemas.microsoft.com/office/powerpoint/2010/main" val="16596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the Student in Tests and Assignments by: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Arranging tests and assignments to work from easiest to hardest problems.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Considering allowing the student to use speech-to-text software.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Breaking down tests and assignments into small parts (using new paragraphs and bullet points to break things up).</a:t>
            </a:r>
          </a:p>
          <a:p>
            <a:pPr marL="0" indent="0">
              <a:buNone/>
            </a:pPr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Providing them with extended time for testing.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6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685</TotalTime>
  <Words>260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 Light</vt:lpstr>
      <vt:lpstr>Open+Sans</vt:lpstr>
      <vt:lpstr>Times New Roman</vt:lpstr>
      <vt:lpstr>Verdana</vt:lpstr>
      <vt:lpstr>Metropolitan</vt:lpstr>
      <vt:lpstr>Dysgraphia</vt:lpstr>
      <vt:lpstr>Dysgraphia</vt:lpstr>
      <vt:lpstr>Dysgraphia</vt:lpstr>
      <vt:lpstr>Dysgraphia</vt:lpstr>
      <vt:lpstr>Dysgraphia</vt:lpstr>
      <vt:lpstr>Dysgraphia</vt:lpstr>
      <vt:lpstr>Help the Student to Prepare for Class by:</vt:lpstr>
      <vt:lpstr>Help the Student in the Class by:</vt:lpstr>
      <vt:lpstr>Help the Student in Tests and Assignments by:</vt:lpstr>
      <vt:lpstr>PowerPoint Presentation</vt:lpstr>
      <vt:lpstr>PowerPoint Presentation</vt:lpstr>
      <vt:lpstr>PowerPoint Presentation</vt:lpstr>
      <vt:lpstr>Thanks !!!  Please contact me if you have any comments or suggestions:   Damian.Gordon@dit.ie</vt:lpstr>
    </vt:vector>
  </TitlesOfParts>
  <Company>Dublin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Auditory Processing Disorder (CAPD)</dc:title>
  <dc:creator>Damian Gordon</dc:creator>
  <cp:lastModifiedBy>Damian Gordon</cp:lastModifiedBy>
  <cp:revision>77</cp:revision>
  <dcterms:created xsi:type="dcterms:W3CDTF">2017-10-11T11:50:17Z</dcterms:created>
  <dcterms:modified xsi:type="dcterms:W3CDTF">2018-01-06T20:29:45Z</dcterms:modified>
</cp:coreProperties>
</file>