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56" r:id="rId2"/>
    <p:sldId id="263" r:id="rId3"/>
    <p:sldId id="376" r:id="rId4"/>
    <p:sldId id="358" r:id="rId5"/>
    <p:sldId id="359" r:id="rId6"/>
    <p:sldId id="363" r:id="rId7"/>
    <p:sldId id="364" r:id="rId8"/>
    <p:sldId id="258" r:id="rId9"/>
    <p:sldId id="259" r:id="rId10"/>
    <p:sldId id="260" r:id="rId11"/>
    <p:sldId id="386" r:id="rId12"/>
    <p:sldId id="3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1"/>
    <a:srgbClr val="FFFFF0"/>
    <a:srgbClr val="FFFFE7"/>
    <a:srgbClr val="FFFF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144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09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301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4742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260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149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378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11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747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87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3616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412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bungalowsoftware.com/directions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hark.ie/helping-children/auditory-processing-disorder-apd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Central Auditory Processing Disorder (</a:t>
            </a:r>
            <a:r>
              <a:rPr lang="en-IE" sz="6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CAPD</a:t>
            </a:r>
            <a:r>
              <a:rPr lang="en-IE" sz="6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en-IE" sz="6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26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the Student in Tests and Assignments by: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Making sure they are working in a quiet area.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 penalizing them for spelling errors.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Breaking down tests and assignments into small parts (using new paragraphs and bullet points to break things up).</a:t>
            </a:r>
          </a:p>
          <a:p>
            <a:pPr marL="0" indent="0">
              <a:buNone/>
            </a:pPr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Providing them with extended time for testing.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5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7522" y="4988729"/>
            <a:ext cx="109857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en-IE" sz="40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bungalowsoftware.com/directions.htm</a:t>
            </a:r>
            <a:endParaRPr lang="en-IE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257" y="1375652"/>
            <a:ext cx="4053937" cy="345149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14027" y="506183"/>
            <a:ext cx="105963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4000" b="1" dirty="0">
                <a:solidFill>
                  <a:srgbClr val="E66E0B"/>
                </a:solidFill>
                <a:latin typeface="Source Sans Pro"/>
              </a:rPr>
              <a:t>Direction Following +Out </a:t>
            </a:r>
            <a:r>
              <a:rPr lang="en-IE" sz="4000" b="1" dirty="0" smtClean="0">
                <a:solidFill>
                  <a:srgbClr val="E66E0B"/>
                </a:solidFill>
                <a:latin typeface="Source Sans Pro"/>
              </a:rPr>
              <a:t>Loud</a:t>
            </a:r>
            <a:endParaRPr lang="en-IE" sz="4000" b="1" dirty="0">
              <a:solidFill>
                <a:srgbClr val="E66E0B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67798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1916682"/>
            <a:ext cx="10782300" cy="3352800"/>
          </a:xfrm>
        </p:spPr>
        <p:txBody>
          <a:bodyPr>
            <a:normAutofit fontScale="90000"/>
          </a:bodyPr>
          <a:lstStyle/>
          <a:p>
            <a:pPr algn="ctr"/>
            <a:r>
              <a:rPr lang="en-IE" sz="6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Thanks !!!</a:t>
            </a:r>
            <a:br>
              <a:rPr lang="en-IE" sz="6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4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IE" sz="4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Please contact me if you have any comments or suggestions:</a:t>
            </a:r>
            <a:b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5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Damian.Gordon@dit.ie</a:t>
            </a:r>
            <a:endParaRPr lang="en-IE" sz="6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31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Central Auditory Processing Disorder (CAPD)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http://hark.ie/helping-children/auditory-processing-disorder-apd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/</a:t>
            </a:r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disorder that causes students to have difficulty understanding what they are hearing in the classroom. </a:t>
            </a:r>
          </a:p>
        </p:txBody>
      </p:sp>
    </p:spTree>
    <p:extLst>
      <p:ext uri="{BB962C8B-B14F-4D97-AF65-F5344CB8AC3E}">
        <p14:creationId xmlns:p14="http://schemas.microsoft.com/office/powerpoint/2010/main" val="121332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Central Auditory Processing Disorder (CAPD)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particularly becomes a problem if there is any background noise in the classroom.</a:t>
            </a:r>
          </a:p>
          <a:p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isn’t thought to be a problem with hearing, but rather with the processing of the information.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05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Central Auditory Processing Disorder (CAPD)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it like?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7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Central Auditory Processing Disorder (CAPD)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it like?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seems to be the same for most people.</a:t>
            </a:r>
            <a:endParaRPr lang="en-IE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80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Central Auditory Processing Disorder (CAPD)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772529"/>
            <a:ext cx="10753725" cy="4614203"/>
          </a:xfrm>
        </p:spPr>
        <p:txBody>
          <a:bodyPr>
            <a:normAutofit/>
          </a:bodyPr>
          <a:lstStyle/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Speech </a:t>
            </a: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seems fast, fragmented and confusing.  </a:t>
            </a:r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Voices </a:t>
            </a: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lack tonality. </a:t>
            </a:r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Directional </a:t>
            </a: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hearing is poor and voices from behind are particularly difficult to hear. </a:t>
            </a:r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</a:t>
            </a: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very difficult to distinguish a voice from any other sound that is 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present, for </a:t>
            </a: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example, if the refrigerator switches on (a sound barely noticeable to most people) it seems 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swamp anyone speaking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917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748" y="1122191"/>
            <a:ext cx="5041890" cy="414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74" y="1122191"/>
            <a:ext cx="6295361" cy="41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78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369" y="764373"/>
            <a:ext cx="10694831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the Student to Prepare for Class by: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Giving them your notes a few days before class.</a:t>
            </a:r>
          </a:p>
          <a:p>
            <a:pPr marL="0" indent="0">
              <a:buNone/>
            </a:pP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Giving them labs a few days before the lab (if possible).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Explaining the key words first before they are used when discussing that topic in class.</a:t>
            </a:r>
          </a:p>
        </p:txBody>
      </p:sp>
    </p:spTree>
    <p:extLst>
      <p:ext uri="{BB962C8B-B14F-4D97-AF65-F5344CB8AC3E}">
        <p14:creationId xmlns:p14="http://schemas.microsoft.com/office/powerpoint/2010/main" val="355836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the Student in the Class by: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 images and diagrams where possible.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Repeating and rephrasing key points throughout the class.</a:t>
            </a:r>
          </a:p>
          <a:p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Making sure the student is seated near the lecturer and away from noises (e.g. the door or the windows).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Speaking clearly </a:t>
            </a: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 </a:t>
            </a: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gestures to emphasise key points.</a:t>
            </a:r>
          </a:p>
          <a:p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9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685</TotalTime>
  <Words>348</Words>
  <Application>Microsoft Office PowerPoint</Application>
  <PresentationFormat>Widescreen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 Light</vt:lpstr>
      <vt:lpstr>Source Sans Pro</vt:lpstr>
      <vt:lpstr>Verdana</vt:lpstr>
      <vt:lpstr>Metropolitan</vt:lpstr>
      <vt:lpstr>Central Auditory Processing Disorder (CAPD)</vt:lpstr>
      <vt:lpstr>Central Auditory Processing Disorder (CAPD)</vt:lpstr>
      <vt:lpstr>Central Auditory Processing Disorder (CAPD)</vt:lpstr>
      <vt:lpstr>Central Auditory Processing Disorder (CAPD)</vt:lpstr>
      <vt:lpstr>Central Auditory Processing Disorder (CAPD)</vt:lpstr>
      <vt:lpstr>Central Auditory Processing Disorder (CAPD)</vt:lpstr>
      <vt:lpstr>PowerPoint Presentation</vt:lpstr>
      <vt:lpstr>Help the Student to Prepare for Class by:</vt:lpstr>
      <vt:lpstr>Help the Student in the Class by:</vt:lpstr>
      <vt:lpstr>Help the Student in Tests and Assignments by:</vt:lpstr>
      <vt:lpstr>PowerPoint Presentation</vt:lpstr>
      <vt:lpstr>Thanks !!!  Please contact me if you have any comments or suggestions:   Damian.Gordon@dit.ie</vt:lpstr>
    </vt:vector>
  </TitlesOfParts>
  <Company>Dublin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Auditory Processing Disorder (CAPD)</dc:title>
  <dc:creator>Damian Gordon</dc:creator>
  <cp:lastModifiedBy>Damian Gordon</cp:lastModifiedBy>
  <cp:revision>77</cp:revision>
  <dcterms:created xsi:type="dcterms:W3CDTF">2017-10-11T11:50:17Z</dcterms:created>
  <dcterms:modified xsi:type="dcterms:W3CDTF">2018-01-06T20:33:29Z</dcterms:modified>
</cp:coreProperties>
</file>