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77" r:id="rId2"/>
    <p:sldId id="278" r:id="rId3"/>
    <p:sldId id="300" r:id="rId4"/>
    <p:sldId id="301" r:id="rId5"/>
    <p:sldId id="382" r:id="rId6"/>
    <p:sldId id="302" r:id="rId7"/>
    <p:sldId id="304" r:id="rId8"/>
    <p:sldId id="283" r:id="rId9"/>
    <p:sldId id="305" r:id="rId10"/>
    <p:sldId id="306" r:id="rId11"/>
    <p:sldId id="307" r:id="rId12"/>
    <p:sldId id="360" r:id="rId13"/>
    <p:sldId id="383" r:id="rId14"/>
    <p:sldId id="3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0"/>
    <a:srgbClr val="FFFFE7"/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Gordon" userId="796278f3-970d-4a3b-8137-dc597a054133" providerId="ADAL" clId="{665EB356-9996-4129-B2B3-CF2C728E3DE1}"/>
    <pc:docChg chg="modSld">
      <pc:chgData name="Damian Gordon" userId="796278f3-970d-4a3b-8137-dc597a054133" providerId="ADAL" clId="{665EB356-9996-4129-B2B3-CF2C728E3DE1}" dt="2024-10-30T11:47:25.910" v="34" actId="20577"/>
      <pc:docMkLst>
        <pc:docMk/>
      </pc:docMkLst>
      <pc:sldChg chg="modSp mod">
        <pc:chgData name="Damian Gordon" userId="796278f3-970d-4a3b-8137-dc597a054133" providerId="ADAL" clId="{665EB356-9996-4129-B2B3-CF2C728E3DE1}" dt="2024-10-30T11:46:39.683" v="1" actId="20577"/>
        <pc:sldMkLst>
          <pc:docMk/>
          <pc:sldMk cId="3936311718" sldId="277"/>
        </pc:sldMkLst>
        <pc:spChg chg="mod">
          <ac:chgData name="Damian Gordon" userId="796278f3-970d-4a3b-8137-dc597a054133" providerId="ADAL" clId="{665EB356-9996-4129-B2B3-CF2C728E3DE1}" dt="2024-10-30T11:46:39.683" v="1" actId="20577"/>
          <ac:spMkLst>
            <pc:docMk/>
            <pc:sldMk cId="3936311718" sldId="277"/>
            <ac:spMk id="2" creationId="{00000000-0000-0000-0000-000000000000}"/>
          </ac:spMkLst>
        </pc:spChg>
      </pc:sldChg>
      <pc:sldChg chg="modSp mod">
        <pc:chgData name="Damian Gordon" userId="796278f3-970d-4a3b-8137-dc597a054133" providerId="ADAL" clId="{665EB356-9996-4129-B2B3-CF2C728E3DE1}" dt="2024-10-30T11:47:01.106" v="18" actId="20577"/>
        <pc:sldMkLst>
          <pc:docMk/>
          <pc:sldMk cId="706224671" sldId="278"/>
        </pc:sldMkLst>
        <pc:spChg chg="mod">
          <ac:chgData name="Damian Gordon" userId="796278f3-970d-4a3b-8137-dc597a054133" providerId="ADAL" clId="{665EB356-9996-4129-B2B3-CF2C728E3DE1}" dt="2024-10-30T11:46:52.869" v="7" actId="20577"/>
          <ac:spMkLst>
            <pc:docMk/>
            <pc:sldMk cId="706224671" sldId="278"/>
            <ac:spMk id="2" creationId="{00000000-0000-0000-0000-000000000000}"/>
          </ac:spMkLst>
        </pc:spChg>
        <pc:spChg chg="mod">
          <ac:chgData name="Damian Gordon" userId="796278f3-970d-4a3b-8137-dc597a054133" providerId="ADAL" clId="{665EB356-9996-4129-B2B3-CF2C728E3DE1}" dt="2024-10-30T11:47:01.106" v="18" actId="20577"/>
          <ac:spMkLst>
            <pc:docMk/>
            <pc:sldMk cId="706224671" sldId="278"/>
            <ac:spMk id="3" creationId="{00000000-0000-0000-0000-000000000000}"/>
          </ac:spMkLst>
        </pc:spChg>
      </pc:sldChg>
      <pc:sldChg chg="modSp mod">
        <pc:chgData name="Damian Gordon" userId="796278f3-970d-4a3b-8137-dc597a054133" providerId="ADAL" clId="{665EB356-9996-4129-B2B3-CF2C728E3DE1}" dt="2024-10-30T11:47:25.910" v="34" actId="20577"/>
        <pc:sldMkLst>
          <pc:docMk/>
          <pc:sldMk cId="101942098" sldId="283"/>
        </pc:sldMkLst>
        <pc:spChg chg="mod">
          <ac:chgData name="Damian Gordon" userId="796278f3-970d-4a3b-8137-dc597a054133" providerId="ADAL" clId="{665EB356-9996-4129-B2B3-CF2C728E3DE1}" dt="2024-10-30T11:47:20.165" v="27"/>
          <ac:spMkLst>
            <pc:docMk/>
            <pc:sldMk cId="101942098" sldId="283"/>
            <ac:spMk id="2" creationId="{00000000-0000-0000-0000-000000000000}"/>
          </ac:spMkLst>
        </pc:spChg>
        <pc:spChg chg="mod">
          <ac:chgData name="Damian Gordon" userId="796278f3-970d-4a3b-8137-dc597a054133" providerId="ADAL" clId="{665EB356-9996-4129-B2B3-CF2C728E3DE1}" dt="2024-10-30T11:47:25.910" v="34" actId="20577"/>
          <ac:spMkLst>
            <pc:docMk/>
            <pc:sldMk cId="101942098" sldId="283"/>
            <ac:spMk id="3" creationId="{00000000-0000-0000-0000-000000000000}"/>
          </ac:spMkLst>
        </pc:spChg>
      </pc:sldChg>
      <pc:sldChg chg="modSp mod">
        <pc:chgData name="Damian Gordon" userId="796278f3-970d-4a3b-8137-dc597a054133" providerId="ADAL" clId="{665EB356-9996-4129-B2B3-CF2C728E3DE1}" dt="2024-10-30T11:47:08.970" v="24" actId="20577"/>
        <pc:sldMkLst>
          <pc:docMk/>
          <pc:sldMk cId="3665306904" sldId="300"/>
        </pc:sldMkLst>
        <pc:spChg chg="mod">
          <ac:chgData name="Damian Gordon" userId="796278f3-970d-4a3b-8137-dc597a054133" providerId="ADAL" clId="{665EB356-9996-4129-B2B3-CF2C728E3DE1}" dt="2024-10-30T11:47:08.970" v="24" actId="20577"/>
          <ac:spMkLst>
            <pc:docMk/>
            <pc:sldMk cId="3665306904" sldId="300"/>
            <ac:spMk id="2" creationId="{00000000-0000-0000-0000-000000000000}"/>
          </ac:spMkLst>
        </pc:spChg>
      </pc:sldChg>
      <pc:sldChg chg="modSp mod">
        <pc:chgData name="Damian Gordon" userId="796278f3-970d-4a3b-8137-dc597a054133" providerId="ADAL" clId="{665EB356-9996-4129-B2B3-CF2C728E3DE1}" dt="2024-10-30T11:47:13.463" v="25"/>
        <pc:sldMkLst>
          <pc:docMk/>
          <pc:sldMk cId="1673045462" sldId="301"/>
        </pc:sldMkLst>
        <pc:spChg chg="mod">
          <ac:chgData name="Damian Gordon" userId="796278f3-970d-4a3b-8137-dc597a054133" providerId="ADAL" clId="{665EB356-9996-4129-B2B3-CF2C728E3DE1}" dt="2024-10-30T11:47:13.463" v="25"/>
          <ac:spMkLst>
            <pc:docMk/>
            <pc:sldMk cId="1673045462" sldId="301"/>
            <ac:spMk id="2" creationId="{00000000-0000-0000-0000-000000000000}"/>
          </ac:spMkLst>
        </pc:spChg>
      </pc:sldChg>
      <pc:sldChg chg="modSp mod">
        <pc:chgData name="Damian Gordon" userId="796278f3-970d-4a3b-8137-dc597a054133" providerId="ADAL" clId="{665EB356-9996-4129-B2B3-CF2C728E3DE1}" dt="2024-10-30T11:47:16.242" v="26"/>
        <pc:sldMkLst>
          <pc:docMk/>
          <pc:sldMk cId="2417376187" sldId="382"/>
        </pc:sldMkLst>
        <pc:spChg chg="mod">
          <ac:chgData name="Damian Gordon" userId="796278f3-970d-4a3b-8137-dc597a054133" providerId="ADAL" clId="{665EB356-9996-4129-B2B3-CF2C728E3DE1}" dt="2024-10-30T11:47:16.242" v="26"/>
          <ac:spMkLst>
            <pc:docMk/>
            <pc:sldMk cId="2417376187" sldId="38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144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30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742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0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14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7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1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747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876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361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30/10/2024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12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cialskillbuil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utismireland.i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.org.uk/VR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_3R0a64UW3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 Spectrum</a:t>
            </a:r>
            <a:b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1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Repeating and rephrasing key points throughout the class.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Clearly indicate when you are transitioning away from the topic, e.g. if you are telling an anecdote.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avoid slang or idiomatic speech (and avoid sarcasm, it may inadvertently reinforce inappropriate learning)</a:t>
            </a:r>
          </a:p>
        </p:txBody>
      </p:sp>
    </p:spTree>
    <p:extLst>
      <p:ext uri="{BB962C8B-B14F-4D97-AF65-F5344CB8AC3E}">
        <p14:creationId xmlns:p14="http://schemas.microsoft.com/office/powerpoint/2010/main" val="13614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764406"/>
            <a:ext cx="10753725" cy="4365938"/>
          </a:xfrm>
        </p:spPr>
        <p:txBody>
          <a:bodyPr>
            <a:normAutofit lnSpcReduction="10000"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penalizing them for spelling errors.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that many students with Asperger’s have handwriting deficits, so allowing extra time for handwritten work and explore the use of word processors.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expect skills learned in one setting to generalize to another setting. Teach the skill and rehearse it in a variety of settings.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9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67321" y="5106336"/>
            <a:ext cx="8857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dirty="0"/>
              <a:t>A visual schedule or visual diary.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9" y="876886"/>
            <a:ext cx="2298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4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6617" y="4440089"/>
            <a:ext cx="8261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http://www.socialskillbuilder.com</a:t>
            </a:r>
            <a:endParaRPr lang="en-I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21" y="1153553"/>
            <a:ext cx="4853767" cy="245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86" y="1153553"/>
            <a:ext cx="4051423" cy="2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916682"/>
            <a:ext cx="107823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 !!!</a:t>
            </a:r>
            <a:b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I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contact me if you have any comments or suggestions:</a:t>
            </a:r>
            <a:br>
              <a:rPr lang="en-I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I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Damian.Gordon@dit.ie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1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https://autismireland.ie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 generally results in having difficulty with social interactions and exhibiting a restricted range of interests and/or repetitive behaviours.</a:t>
            </a:r>
          </a:p>
        </p:txBody>
      </p:sp>
    </p:spTree>
    <p:extLst>
      <p:ext uri="{BB962C8B-B14F-4D97-AF65-F5344CB8AC3E}">
        <p14:creationId xmlns:p14="http://schemas.microsoft.com/office/powerpoint/2010/main" val="70622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</p:txBody>
      </p:sp>
    </p:spTree>
    <p:extLst>
      <p:ext uri="{BB962C8B-B14F-4D97-AF65-F5344CB8AC3E}">
        <p14:creationId xmlns:p14="http://schemas.microsoft.com/office/powerpoint/2010/main" val="366530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4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</p:txBody>
      </p:sp>
    </p:spTree>
    <p:extLst>
      <p:ext uri="{BB962C8B-B14F-4D97-AF65-F5344CB8AC3E}">
        <p14:creationId xmlns:p14="http://schemas.microsoft.com/office/powerpoint/2010/main" val="241737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97" y="648103"/>
            <a:ext cx="9289266" cy="4915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7224" y="5961776"/>
            <a:ext cx="292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3"/>
              </a:rPr>
              <a:t>http://www.autism.org.uk/VR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242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160" y="5961776"/>
            <a:ext cx="498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2"/>
              </a:rPr>
              <a:t>https://www.youtube.com/watch?v=_3R0a64UW3g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82" y="459116"/>
            <a:ext cx="8811296" cy="52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4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with Autism may: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Yawn in class, or laugh or giggle (inappropriately).</a:t>
            </a:r>
          </a:p>
          <a:p>
            <a:pPr lvl="1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Echo words or phrases said by you or others.</a:t>
            </a:r>
          </a:p>
          <a:p>
            <a:pPr lvl="1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Insist on sameness.</a:t>
            </a:r>
          </a:p>
          <a:p>
            <a:pPr lvl="1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gestures instead of words to indicate their needs.</a:t>
            </a:r>
          </a:p>
          <a:p>
            <a:pPr lvl="1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like to be asked a lot of questions in class.</a:t>
            </a:r>
          </a:p>
          <a:p>
            <a:pPr lvl="1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like hugs or cuddles.</a:t>
            </a:r>
          </a:p>
        </p:txBody>
      </p:sp>
    </p:spTree>
    <p:extLst>
      <p:ext uri="{BB962C8B-B14F-4D97-AF65-F5344CB8AC3E}">
        <p14:creationId xmlns:p14="http://schemas.microsoft.com/office/powerpoint/2010/main" val="10194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</p:txBody>
      </p:sp>
    </p:spTree>
    <p:extLst>
      <p:ext uri="{BB962C8B-B14F-4D97-AF65-F5344CB8AC3E}">
        <p14:creationId xmlns:p14="http://schemas.microsoft.com/office/powerpoint/2010/main" val="56183454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685</TotalTime>
  <Words>378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Times New Roman</vt:lpstr>
      <vt:lpstr>Verdana</vt:lpstr>
      <vt:lpstr>Metropolitan</vt:lpstr>
      <vt:lpstr>Autism Spectrum  </vt:lpstr>
      <vt:lpstr>Autism</vt:lpstr>
      <vt:lpstr>Autism</vt:lpstr>
      <vt:lpstr>Autism</vt:lpstr>
      <vt:lpstr>Autism</vt:lpstr>
      <vt:lpstr>PowerPoint Presentation</vt:lpstr>
      <vt:lpstr>PowerPoint Presentation</vt:lpstr>
      <vt:lpstr>Autism</vt:lpstr>
      <vt:lpstr>Help the Student to Prepare for Class by:</vt:lpstr>
      <vt:lpstr>Help the Student in the Class by:</vt:lpstr>
      <vt:lpstr>Help the Student in Tests and Assignments by:</vt:lpstr>
      <vt:lpstr>PowerPoint Presentation</vt:lpstr>
      <vt:lpstr>PowerPoint Presentation</vt:lpstr>
      <vt:lpstr>Thanks !!!  Please contact me if you have any comments or suggestions:   Damian.Gordon@dit.ie</vt:lpstr>
    </vt:vector>
  </TitlesOfParts>
  <Company>Dublin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Auditory Processing Disorder (CAPD)</dc:title>
  <dc:creator>Damian Gordon</dc:creator>
  <cp:lastModifiedBy>Damian Gordon</cp:lastModifiedBy>
  <cp:revision>77</cp:revision>
  <dcterms:created xsi:type="dcterms:W3CDTF">2017-10-11T11:50:17Z</dcterms:created>
  <dcterms:modified xsi:type="dcterms:W3CDTF">2024-10-30T11:47:27Z</dcterms:modified>
</cp:coreProperties>
</file>