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84" r:id="rId2"/>
    <p:sldId id="285" r:id="rId3"/>
    <p:sldId id="353" r:id="rId4"/>
    <p:sldId id="354" r:id="rId5"/>
    <p:sldId id="309" r:id="rId6"/>
    <p:sldId id="355" r:id="rId7"/>
    <p:sldId id="356" r:id="rId8"/>
    <p:sldId id="357" r:id="rId9"/>
    <p:sldId id="361" r:id="rId10"/>
    <p:sldId id="362" r:id="rId11"/>
    <p:sldId id="384" r:id="rId12"/>
    <p:sldId id="3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F0"/>
    <a:srgbClr val="FFFFE7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14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0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4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6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4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378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4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7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41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hyperlink" Target="https://thrive.uk.com/phobia-app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ie/eng/health/az/A/Anxiety/Treating-anxiet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4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963520"/>
            <a:ext cx="8306971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525" y="4821566"/>
            <a:ext cx="85619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https://thrive.uk.com/phobia-apps</a:t>
            </a:r>
            <a:r>
              <a:rPr lang="en-IE" sz="4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I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793" y="0"/>
            <a:ext cx="2751015" cy="15474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469" y="0"/>
            <a:ext cx="2751015" cy="15474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145" y="-28135"/>
            <a:ext cx="2751015" cy="15474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21" y="-28135"/>
            <a:ext cx="2751015" cy="15474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449" y="1704408"/>
            <a:ext cx="3943421" cy="296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916682"/>
            <a:ext cx="107823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Thanks !!!</a:t>
            </a:r>
            <a:b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 me if you have any comments or suggestions: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Damian.Gordon@dit.ie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www.hse.ie/eng/health/az/A/Anxiety/Treating-anxiety.html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disorders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name for a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 of mental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disorders that create so much distress that they can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people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carrying on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 lives normally. For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people who have one, worry and fear are constant and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overwhelming.</a:t>
            </a:r>
            <a:endParaRPr lang="en-I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different for different people.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7741" y="3734873"/>
            <a:ext cx="6993228" cy="27947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8319752" y="3740225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92452" y="422011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479703" y="470873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2998632" y="52611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781422" y="5981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56102" y="42562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6591837" y="44744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6308502" y="57094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6744237" y="5927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6308502" y="506549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Oval 14"/>
          <p:cNvSpPr/>
          <p:nvPr/>
        </p:nvSpPr>
        <p:spPr>
          <a:xfrm>
            <a:off x="6744237" y="528365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4788796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5224531" y="4626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/>
          <p:cNvSpPr/>
          <p:nvPr/>
        </p:nvSpPr>
        <p:spPr>
          <a:xfrm>
            <a:off x="7944118" y="475640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8379853" y="49745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7866846" y="52200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8135154" y="54510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Oval 21"/>
          <p:cNvSpPr/>
          <p:nvPr/>
        </p:nvSpPr>
        <p:spPr>
          <a:xfrm>
            <a:off x="4209247" y="546721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Oval 22"/>
          <p:cNvSpPr/>
          <p:nvPr/>
        </p:nvSpPr>
        <p:spPr>
          <a:xfrm>
            <a:off x="4648461" y="6069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Oval 23"/>
          <p:cNvSpPr/>
          <p:nvPr/>
        </p:nvSpPr>
        <p:spPr>
          <a:xfrm>
            <a:off x="4941196" y="57974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5376931" y="6015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4119094" y="51323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4554829" y="51187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4915438" y="499895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51173" y="52171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3266770" y="56612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2854821" y="4680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6732944" y="41106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3651165" y="524287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5675292" y="445940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Oval 34"/>
          <p:cNvSpPr/>
          <p:nvPr/>
        </p:nvSpPr>
        <p:spPr>
          <a:xfrm>
            <a:off x="5608749" y="574514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Oval 35"/>
          <p:cNvSpPr/>
          <p:nvPr/>
        </p:nvSpPr>
        <p:spPr>
          <a:xfrm>
            <a:off x="5750419" y="486938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Oval 36"/>
          <p:cNvSpPr/>
          <p:nvPr/>
        </p:nvSpPr>
        <p:spPr>
          <a:xfrm>
            <a:off x="7089821" y="42125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7242221" y="56657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7242221" y="50217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Oval 39"/>
          <p:cNvSpPr/>
          <p:nvPr/>
        </p:nvSpPr>
        <p:spPr>
          <a:xfrm>
            <a:off x="7540241" y="45706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Oval 40"/>
          <p:cNvSpPr/>
          <p:nvPr/>
        </p:nvSpPr>
        <p:spPr>
          <a:xfrm>
            <a:off x="3488367" y="4448675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5908300" y="60783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/>
          <p:nvPr/>
        </p:nvSpPr>
        <p:spPr>
          <a:xfrm>
            <a:off x="7821997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Oval 43"/>
          <p:cNvSpPr/>
          <p:nvPr/>
        </p:nvSpPr>
        <p:spPr>
          <a:xfrm>
            <a:off x="5405173" y="41468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/>
          <p:nvPr/>
        </p:nvSpPr>
        <p:spPr>
          <a:xfrm>
            <a:off x="2401913" y="573337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/>
          <p:nvPr/>
        </p:nvSpPr>
        <p:spPr>
          <a:xfrm>
            <a:off x="2837648" y="595154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Oval 46"/>
          <p:cNvSpPr/>
          <p:nvPr/>
        </p:nvSpPr>
        <p:spPr>
          <a:xfrm>
            <a:off x="3287220" y="599434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Oval 47"/>
          <p:cNvSpPr/>
          <p:nvPr/>
        </p:nvSpPr>
        <p:spPr>
          <a:xfrm>
            <a:off x="2713155" y="55333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Oval 48"/>
          <p:cNvSpPr/>
          <p:nvPr/>
        </p:nvSpPr>
        <p:spPr>
          <a:xfrm>
            <a:off x="2619271" y="512022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5958788" y="4744376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3988156" y="476961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TextBox 51"/>
          <p:cNvSpPr txBox="1"/>
          <p:nvPr/>
        </p:nvSpPr>
        <p:spPr>
          <a:xfrm>
            <a:off x="7589608" y="5529061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95090" y="412373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Anxiety disorder is an umbrella term that includes different conditions:</a:t>
            </a:r>
          </a:p>
          <a:p>
            <a:r>
              <a:rPr lang="en-I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Panic disorder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Panic attacks 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strike 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random, and can include sweat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chest pains, and heart palpitations.</a:t>
            </a:r>
            <a:endParaRPr lang="en-I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anxiety disorder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Worry 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self-consciousness about everyday social situations. </a:t>
            </a:r>
          </a:p>
          <a:p>
            <a:r>
              <a:rPr lang="en-IE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 </a:t>
            </a:r>
            <a:r>
              <a:rPr lang="en-I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phobias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Intense 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fear of a specific object or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situation.</a:t>
            </a:r>
            <a:endParaRPr lang="en-I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Generalized anxiety </a:t>
            </a:r>
            <a:r>
              <a:rPr lang="en-I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disorder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Excessive worry 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tension with little or no </a:t>
            </a:r>
            <a:r>
              <a:rPr lang="en-IE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obvious reason</a:t>
            </a:r>
            <a:r>
              <a:rPr lang="en-I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I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69" y="764373"/>
            <a:ext cx="10694831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to Prepare for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your notes a few days before class.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labs a few days before the lab (if possible).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Explaining the key words first before they are used when discussing that topic in class.</a:t>
            </a:r>
          </a:p>
        </p:txBody>
      </p:sp>
    </p:spTree>
    <p:extLst>
      <p:ext uri="{BB962C8B-B14F-4D97-AF65-F5344CB8AC3E}">
        <p14:creationId xmlns:p14="http://schemas.microsoft.com/office/powerpoint/2010/main" val="31040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the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images and diagrams where possible.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Repeating and rephrasing key points throughout the class.</a:t>
            </a: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Allow them to sit near a door where they will be able to exit quickly if they get an anxiety attack.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breaks in the schedule (to give the students a chance to stretch and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calm down).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9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Tests and Assignments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sure they are working in a quiet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area (to reduce anxiety).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Allow them to sit near a door where they will be able to exit quickly if they get an anxiety attack.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taking a test triggers them consider providing an alternative.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them with extended time for testing.</a:t>
            </a:r>
          </a:p>
        </p:txBody>
      </p:sp>
    </p:spTree>
    <p:extLst>
      <p:ext uri="{BB962C8B-B14F-4D97-AF65-F5344CB8AC3E}">
        <p14:creationId xmlns:p14="http://schemas.microsoft.com/office/powerpoint/2010/main" val="2946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685</TotalTime>
  <Words>325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 Light</vt:lpstr>
      <vt:lpstr>Times New Roman</vt:lpstr>
      <vt:lpstr>Verdana</vt:lpstr>
      <vt:lpstr>Metropolitan</vt:lpstr>
      <vt:lpstr>Anxiety Disorder</vt:lpstr>
      <vt:lpstr>Anxiety Disorder</vt:lpstr>
      <vt:lpstr>Anxiety Disorder</vt:lpstr>
      <vt:lpstr>Anxiety Disorder</vt:lpstr>
      <vt:lpstr>Anxiety Disorder</vt:lpstr>
      <vt:lpstr>Help the Student to Prepare for Class by:</vt:lpstr>
      <vt:lpstr>Help the Student in the Class by:</vt:lpstr>
      <vt:lpstr>Help the Student in Tests and Assignments by:</vt:lpstr>
      <vt:lpstr>PowerPoint Presentation</vt:lpstr>
      <vt:lpstr>PowerPoint Presentation</vt:lpstr>
      <vt:lpstr>PowerPoint Presentation</vt:lpstr>
      <vt:lpstr>Thanks !!!  Please contact me if you have any comments or suggestions:   Damian.Gordon@dit.ie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Auditory Processing Disorder (CAPD)</dc:title>
  <dc:creator>Damian Gordon</dc:creator>
  <cp:lastModifiedBy>Damian Gordon</cp:lastModifiedBy>
  <cp:revision>77</cp:revision>
  <dcterms:created xsi:type="dcterms:W3CDTF">2017-10-11T11:50:17Z</dcterms:created>
  <dcterms:modified xsi:type="dcterms:W3CDTF">2018-01-06T20:31:46Z</dcterms:modified>
</cp:coreProperties>
</file>