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0" r:id="rId1"/>
  </p:sldMasterIdLst>
  <p:sldIdLst>
    <p:sldId id="286" r:id="rId2"/>
    <p:sldId id="287" r:id="rId3"/>
    <p:sldId id="310" r:id="rId4"/>
    <p:sldId id="311" r:id="rId5"/>
    <p:sldId id="365" r:id="rId6"/>
    <p:sldId id="366" r:id="rId7"/>
    <p:sldId id="367" r:id="rId8"/>
    <p:sldId id="368" r:id="rId9"/>
    <p:sldId id="370" r:id="rId10"/>
    <p:sldId id="385" r:id="rId11"/>
    <p:sldId id="37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E1"/>
    <a:srgbClr val="FFFFF0"/>
    <a:srgbClr val="FFFFE7"/>
    <a:srgbClr val="FFFF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C686AF7B-0A95-42F7-9680-2B09A537FA09}" type="datetimeFigureOut">
              <a:rPr lang="en-IE" smtClean="0"/>
              <a:t>06/01/2018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C5803CCE-003B-4B7A-BF0D-F941E2E9F03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51443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6AF7B-0A95-42F7-9680-2B09A537FA09}" type="datetimeFigureOut">
              <a:rPr lang="en-IE" smtClean="0"/>
              <a:t>06/01/2018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03CCE-003B-4B7A-BF0D-F941E2E9F03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7097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6AF7B-0A95-42F7-9680-2B09A537FA09}" type="datetimeFigureOut">
              <a:rPr lang="en-IE" smtClean="0"/>
              <a:t>06/01/2018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03CCE-003B-4B7A-BF0D-F941E2E9F03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493013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6AF7B-0A95-42F7-9680-2B09A537FA09}" type="datetimeFigureOut">
              <a:rPr lang="en-IE" smtClean="0"/>
              <a:t>06/01/2018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03CCE-003B-4B7A-BF0D-F941E2E9F03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47421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6AF7B-0A95-42F7-9680-2B09A537FA09}" type="datetimeFigureOut">
              <a:rPr lang="en-IE" smtClean="0"/>
              <a:t>06/01/2018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03CCE-003B-4B7A-BF0D-F941E2E9F03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92600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6AF7B-0A95-42F7-9680-2B09A537FA09}" type="datetimeFigureOut">
              <a:rPr lang="en-IE" smtClean="0"/>
              <a:t>06/01/2018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03CCE-003B-4B7A-BF0D-F941E2E9F03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531496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6AF7B-0A95-42F7-9680-2B09A537FA09}" type="datetimeFigureOut">
              <a:rPr lang="en-IE" smtClean="0"/>
              <a:t>06/01/2018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03CCE-003B-4B7A-BF0D-F941E2E9F03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0037831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6AF7B-0A95-42F7-9680-2B09A537FA09}" type="datetimeFigureOut">
              <a:rPr lang="en-IE" smtClean="0"/>
              <a:t>06/01/2018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03CCE-003B-4B7A-BF0D-F941E2E9F03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7117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6AF7B-0A95-42F7-9680-2B09A537FA09}" type="datetimeFigureOut">
              <a:rPr lang="en-IE" smtClean="0"/>
              <a:t>06/01/2018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03CCE-003B-4B7A-BF0D-F941E2E9F03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197476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6AF7B-0A95-42F7-9680-2B09A537FA09}" type="datetimeFigureOut">
              <a:rPr lang="en-IE" smtClean="0"/>
              <a:t>06/01/2018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C5803CCE-003B-4B7A-BF0D-F941E2E9F03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18768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C686AF7B-0A95-42F7-9680-2B09A537FA09}" type="datetimeFigureOut">
              <a:rPr lang="en-IE" smtClean="0"/>
              <a:t>06/01/2018</a:t>
            </a:fld>
            <a:endParaRPr lang="en-IE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en-IE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C5803CCE-003B-4B7A-BF0D-F941E2E9F03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836168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C686AF7B-0A95-42F7-9680-2B09A537FA09}" type="datetimeFigureOut">
              <a:rPr lang="en-IE" smtClean="0"/>
              <a:t>06/01/2018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C5803CCE-003B-4B7A-BF0D-F941E2E9F03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24127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1" r:id="rId1"/>
    <p:sldLayoutId id="2147483822" r:id="rId2"/>
    <p:sldLayoutId id="2147483823" r:id="rId3"/>
    <p:sldLayoutId id="2147483824" r:id="rId4"/>
    <p:sldLayoutId id="2147483825" r:id="rId5"/>
    <p:sldLayoutId id="2147483826" r:id="rId6"/>
    <p:sldLayoutId id="2147483827" r:id="rId7"/>
    <p:sldLayoutId id="2147483828" r:id="rId8"/>
    <p:sldLayoutId id="2147483829" r:id="rId9"/>
    <p:sldLayoutId id="2147483830" r:id="rId10"/>
    <p:sldLayoutId id="214748383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habitchange.com/iphone_app.php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add.ie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sz="6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ADHD</a:t>
            </a:r>
            <a:endParaRPr lang="en-IE" sz="6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E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4767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76500" y="4637037"/>
            <a:ext cx="992290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E" sz="4000" b="1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http://</a:t>
            </a:r>
            <a:r>
              <a:rPr lang="en-IE" sz="4000" b="1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habitchange.com/iphone_app.php</a:t>
            </a:r>
            <a:endParaRPr lang="en-IE" sz="4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8284" y="931105"/>
            <a:ext cx="2857500" cy="28575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2179" y="579605"/>
            <a:ext cx="2373666" cy="3560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14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1916682"/>
            <a:ext cx="10782300" cy="3352800"/>
          </a:xfrm>
        </p:spPr>
        <p:txBody>
          <a:bodyPr>
            <a:normAutofit fontScale="90000"/>
          </a:bodyPr>
          <a:lstStyle/>
          <a:p>
            <a:pPr algn="ctr"/>
            <a:r>
              <a:rPr lang="en-IE" sz="6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Thanks !!!</a:t>
            </a:r>
            <a:br>
              <a:rPr lang="en-IE" sz="6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IE" sz="4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IE" sz="49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IE" sz="49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Please contact me if you have any comments or suggestions:</a:t>
            </a:r>
            <a:br>
              <a:rPr lang="en-IE" sz="49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IE" sz="49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br>
              <a:rPr lang="en-IE" sz="49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IE" sz="5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Damian.Gordon@dit.ie</a:t>
            </a:r>
            <a:endParaRPr lang="en-IE" sz="6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0312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7127" y="764373"/>
            <a:ext cx="10669073" cy="1293028"/>
          </a:xfrm>
        </p:spPr>
        <p:txBody>
          <a:bodyPr>
            <a:normAutofit/>
          </a:bodyPr>
          <a:lstStyle/>
          <a:p>
            <a:r>
              <a:rPr lang="en-IE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ADHD</a:t>
            </a:r>
            <a:endParaRPr lang="en-IE" sz="3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2"/>
              </a:rPr>
              <a:t>http://</a:t>
            </a:r>
            <a:r>
              <a:rPr lang="en-I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2"/>
              </a:rPr>
              <a:t>www.hadd.ie</a:t>
            </a:r>
            <a:endParaRPr lang="en-IE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IE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IE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IE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ADHD is Attention Deficit Hyperactivity Disorder, which is </a:t>
            </a:r>
            <a:r>
              <a:rPr lang="en-IE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 broad term, and the condition can vary from person to person</a:t>
            </a:r>
            <a:r>
              <a:rPr lang="en-IE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It is </a:t>
            </a:r>
            <a:r>
              <a:rPr lang="en-IE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generally understood to </a:t>
            </a:r>
            <a:r>
              <a:rPr lang="en-IE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describe students who have </a:t>
            </a:r>
            <a:r>
              <a:rPr lang="en-IE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trouble </a:t>
            </a:r>
            <a:r>
              <a:rPr lang="en-IE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focusing.</a:t>
            </a:r>
            <a:endParaRPr lang="en-IE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462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7127" y="764373"/>
            <a:ext cx="10669073" cy="1293028"/>
          </a:xfrm>
        </p:spPr>
        <p:txBody>
          <a:bodyPr>
            <a:normAutofit/>
          </a:bodyPr>
          <a:lstStyle/>
          <a:p>
            <a:r>
              <a:rPr lang="en-IE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ADHD</a:t>
            </a:r>
            <a:endParaRPr lang="en-IE" sz="3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IE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I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It supersedes the previous (outdated) term </a:t>
            </a:r>
            <a:r>
              <a:rPr lang="en-IE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Attention Deficit Disorder (ADD)</a:t>
            </a:r>
            <a:r>
              <a:rPr lang="en-I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endParaRPr lang="en-IE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6166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7127" y="764373"/>
            <a:ext cx="10669073" cy="1293028"/>
          </a:xfrm>
        </p:spPr>
        <p:txBody>
          <a:bodyPr>
            <a:normAutofit/>
          </a:bodyPr>
          <a:lstStyle/>
          <a:p>
            <a:r>
              <a:rPr lang="en-IE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ADHD</a:t>
            </a:r>
            <a:endParaRPr lang="en-IE" sz="3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There are three types of ADHD</a:t>
            </a:r>
            <a:r>
              <a:rPr lang="en-I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</a:p>
          <a:p>
            <a:pPr marL="0" indent="0">
              <a:buNone/>
            </a:pPr>
            <a:endParaRPr lang="en-IE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IE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Inattentive </a:t>
            </a:r>
            <a:r>
              <a:rPr lang="en-IE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ADHD</a:t>
            </a:r>
            <a:r>
              <a:rPr lang="en-I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I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is when a </a:t>
            </a:r>
            <a:r>
              <a:rPr lang="en-I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person shows enough symptoms of </a:t>
            </a:r>
            <a:r>
              <a:rPr lang="en-I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inattention, or distractibility, </a:t>
            </a:r>
            <a:r>
              <a:rPr lang="en-I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but isn’t hyperactive or impulsive</a:t>
            </a:r>
            <a:r>
              <a:rPr lang="en-I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endParaRPr lang="en-IE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IE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Hyperactive/impulsive ADHD</a:t>
            </a:r>
            <a:r>
              <a:rPr lang="en-I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is when a </a:t>
            </a:r>
            <a:r>
              <a:rPr lang="en-I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person has symptoms of hyperactivity and impulsivity but not inattention</a:t>
            </a:r>
            <a:r>
              <a:rPr lang="en-I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endParaRPr lang="en-IE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IE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Combined </a:t>
            </a:r>
            <a:r>
              <a:rPr lang="en-IE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ADHD</a:t>
            </a:r>
            <a:r>
              <a:rPr lang="en-I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is when a person has symptoms of inattention, hyperactivity, and impulsivity.</a:t>
            </a:r>
            <a:endParaRPr lang="en-IE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757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9642" y="933200"/>
            <a:ext cx="7415168" cy="5298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7618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1369" y="764373"/>
            <a:ext cx="10694831" cy="1293028"/>
          </a:xfrm>
        </p:spPr>
        <p:txBody>
          <a:bodyPr>
            <a:normAutofit/>
          </a:bodyPr>
          <a:lstStyle/>
          <a:p>
            <a:r>
              <a:rPr lang="en-IE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Help the Student to Prepare for Class by:</a:t>
            </a:r>
            <a:endParaRPr lang="en-IE" sz="3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Giving them your notes a few days before class.</a:t>
            </a:r>
          </a:p>
          <a:p>
            <a:pPr marL="0" indent="0">
              <a:buNone/>
            </a:pPr>
            <a:endParaRPr lang="en-IE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I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Giving them labs a few days before the lab (if possible).</a:t>
            </a:r>
          </a:p>
          <a:p>
            <a:endParaRPr lang="en-IE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I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Explaining the key words first before they are used when discussing that topic in class.</a:t>
            </a:r>
          </a:p>
        </p:txBody>
      </p:sp>
    </p:spTree>
    <p:extLst>
      <p:ext uri="{BB962C8B-B14F-4D97-AF65-F5344CB8AC3E}">
        <p14:creationId xmlns:p14="http://schemas.microsoft.com/office/powerpoint/2010/main" val="154724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E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Help the Student in the Class by:</a:t>
            </a:r>
            <a:endParaRPr lang="en-IE" sz="3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6656" y="1674055"/>
            <a:ext cx="10753725" cy="3766185"/>
          </a:xfrm>
        </p:spPr>
        <p:txBody>
          <a:bodyPr>
            <a:noAutofit/>
          </a:bodyPr>
          <a:lstStyle/>
          <a:p>
            <a:r>
              <a:rPr lang="en-I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Using images and diagrams where possible (and help learners devise their own pictures and diagrams).</a:t>
            </a:r>
          </a:p>
          <a:p>
            <a:endParaRPr lang="en-IE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I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Use a visual signal (e.g. something shiny) to get their attention.</a:t>
            </a:r>
            <a:endParaRPr lang="en-IE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en-IE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I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Making sure they are seated near the front (if they need help), and are away from windows, doors and other distractions.</a:t>
            </a:r>
          </a:p>
          <a:p>
            <a:endParaRPr lang="en-IE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I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Providing </a:t>
            </a:r>
            <a:r>
              <a:rPr lang="en-IE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breaks in the </a:t>
            </a:r>
            <a:r>
              <a:rPr lang="en-I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schedule (to give the students a chance to take a break).</a:t>
            </a:r>
            <a:endParaRPr lang="en-IE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472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E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4373"/>
            <a:ext cx="10820400" cy="1293028"/>
          </a:xfrm>
        </p:spPr>
        <p:txBody>
          <a:bodyPr>
            <a:normAutofit/>
          </a:bodyPr>
          <a:lstStyle/>
          <a:p>
            <a:r>
              <a:rPr lang="en-IE" sz="32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Help the Student in Tests and Assignments by:</a:t>
            </a:r>
            <a:endParaRPr lang="en-IE" sz="32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Arranging tests and assignments to work from easiest to hardest problems.</a:t>
            </a:r>
          </a:p>
          <a:p>
            <a:endParaRPr lang="en-IE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I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Considering allowing the student to use a word processor.</a:t>
            </a:r>
          </a:p>
          <a:p>
            <a:endParaRPr lang="en-IE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I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Breaking down tests and assignments into small parts (using new paragraphs and bullet points to break things up).</a:t>
            </a:r>
          </a:p>
          <a:p>
            <a:pPr marL="0" indent="0">
              <a:buNone/>
            </a:pPr>
            <a:endParaRPr lang="en-IE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en-IE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Providing them with extended time for testing.</a:t>
            </a:r>
          </a:p>
          <a:p>
            <a:endParaRPr lang="en-IE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9090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9915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etropolitan">
  <a:themeElements>
    <a:clrScheme name="Metropolitan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Metropolita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Metropolita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Metropolitan</Template>
  <TotalTime>685</TotalTime>
  <Words>310</Words>
  <Application>Microsoft Office PowerPoint</Application>
  <PresentationFormat>Widescreen</PresentationFormat>
  <Paragraphs>39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 Light</vt:lpstr>
      <vt:lpstr>Verdana</vt:lpstr>
      <vt:lpstr>Metropolitan</vt:lpstr>
      <vt:lpstr>ADHD</vt:lpstr>
      <vt:lpstr>ADHD</vt:lpstr>
      <vt:lpstr>ADHD</vt:lpstr>
      <vt:lpstr>ADHD</vt:lpstr>
      <vt:lpstr>PowerPoint Presentation</vt:lpstr>
      <vt:lpstr>Help the Student to Prepare for Class by:</vt:lpstr>
      <vt:lpstr>Help the Student in the Class by:</vt:lpstr>
      <vt:lpstr>Help the Student in Tests and Assignments by:</vt:lpstr>
      <vt:lpstr>PowerPoint Presentation</vt:lpstr>
      <vt:lpstr>PowerPoint Presentation</vt:lpstr>
      <vt:lpstr>Thanks !!!  Please contact me if you have any comments or suggestions:   Damian.Gordon@dit.ie</vt:lpstr>
    </vt:vector>
  </TitlesOfParts>
  <Company>Dublin Institute of Technology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Central Auditory Processing Disorder (CAPD)</dc:title>
  <dc:creator>Damian Gordon</dc:creator>
  <cp:lastModifiedBy>Damian Gordon</cp:lastModifiedBy>
  <cp:revision>77</cp:revision>
  <dcterms:created xsi:type="dcterms:W3CDTF">2017-10-11T11:50:17Z</dcterms:created>
  <dcterms:modified xsi:type="dcterms:W3CDTF">2018-01-06T20:32:59Z</dcterms:modified>
</cp:coreProperties>
</file>