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86" r:id="rId2"/>
    <p:sldId id="287" r:id="rId3"/>
    <p:sldId id="310" r:id="rId4"/>
    <p:sldId id="311" r:id="rId5"/>
    <p:sldId id="365" r:id="rId6"/>
    <p:sldId id="366" r:id="rId7"/>
    <p:sldId id="367" r:id="rId8"/>
    <p:sldId id="368" r:id="rId9"/>
    <p:sldId id="370" r:id="rId10"/>
    <p:sldId id="385" r:id="rId11"/>
    <p:sldId id="3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F0"/>
    <a:srgbClr val="FFFFE7"/>
    <a:srgbClr val="FF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14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0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4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26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14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37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1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4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87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36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41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habitchange.com/iphone_app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dd.i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ADHD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6500" y="4637037"/>
            <a:ext cx="99229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habitchange.com/iphone_app.php</a:t>
            </a:r>
            <a:endParaRPr lang="en-I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284" y="931105"/>
            <a:ext cx="2857500" cy="285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179" y="579605"/>
            <a:ext cx="2373666" cy="356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916682"/>
            <a:ext cx="107823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 !!!</a:t>
            </a:r>
            <a:b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contact me if you have any comments or suggestions: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Damian.Gordon@dit.ie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ADHD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www.hadd.ie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ADHD is Attention Deficit Hyperactivity Disorder, which is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broad term, and the condition can vary from person to person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It is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generally understood to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students who have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trouble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focusing.</a:t>
            </a:r>
            <a:endParaRPr lang="en-I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ADHD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supersedes the previous (outdated) term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Attention Deficit Disorder (ADD)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I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ADHD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three types of ADHD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Inattentive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ADHD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when a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 shows enough symptoms of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inattention, or distractibility,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isn’t hyperactive or impulsive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Hyperactive/impulsive ADHD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when a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 has symptoms of hyperactivity and impulsivity but not inattention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Combined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ADHD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when a person has symptoms of inattention, hyperactivity, and impulsivity.</a:t>
            </a:r>
            <a:endParaRPr lang="en-I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42" y="933200"/>
            <a:ext cx="7415168" cy="529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69" y="764373"/>
            <a:ext cx="10694831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to Prepare for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your notes a few days before class.</a:t>
            </a:r>
          </a:p>
          <a:p>
            <a:pPr marL="0" indent="0">
              <a:buNone/>
            </a:pP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labs a few days before the lab (if possible).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Explaining the key words first before they are used when discussing that topic in class.</a:t>
            </a:r>
          </a:p>
        </p:txBody>
      </p:sp>
    </p:spTree>
    <p:extLst>
      <p:ext uri="{BB962C8B-B14F-4D97-AF65-F5344CB8AC3E}">
        <p14:creationId xmlns:p14="http://schemas.microsoft.com/office/powerpoint/2010/main" val="15472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the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74055"/>
            <a:ext cx="10753725" cy="3766185"/>
          </a:xfrm>
        </p:spPr>
        <p:txBody>
          <a:bodyPr>
            <a:no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images and diagrams where possible (and help learners devise their own pictures and diagrams).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a visual signal (e.g. something shiny) to get their attention.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sure they are seated near the front (if they need help), and are away from windows, doors and other distractions.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breaks in the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schedule (to give the students a chance to take a break).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Tests and Assignments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Arranging tests and assignments to work from easiest to hardest problems.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Considering allowing the student to use a word processor.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Breaking down tests and assignments into small parts (using new paragraphs and bullet points to break things up).</a:t>
            </a:r>
          </a:p>
          <a:p>
            <a:pPr marL="0" indent="0">
              <a:buNone/>
            </a:pP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them with extended time for testing.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685</TotalTime>
  <Words>310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 Light</vt:lpstr>
      <vt:lpstr>Verdana</vt:lpstr>
      <vt:lpstr>Metropolitan</vt:lpstr>
      <vt:lpstr>ADHD</vt:lpstr>
      <vt:lpstr>ADHD</vt:lpstr>
      <vt:lpstr>ADHD</vt:lpstr>
      <vt:lpstr>ADHD</vt:lpstr>
      <vt:lpstr>PowerPoint Presentation</vt:lpstr>
      <vt:lpstr>Help the Student to Prepare for Class by:</vt:lpstr>
      <vt:lpstr>Help the Student in the Class by:</vt:lpstr>
      <vt:lpstr>Help the Student in Tests and Assignments by:</vt:lpstr>
      <vt:lpstr>PowerPoint Presentation</vt:lpstr>
      <vt:lpstr>PowerPoint Presentation</vt:lpstr>
      <vt:lpstr>Thanks !!!  Please contact me if you have any comments or suggestions:   Damian.Gordon@dit.ie</vt:lpstr>
    </vt:vector>
  </TitlesOfParts>
  <Company>Dublin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Auditory Processing Disorder (CAPD)</dc:title>
  <dc:creator>Damian Gordon</dc:creator>
  <cp:lastModifiedBy>Damian Gordon</cp:lastModifiedBy>
  <cp:revision>77</cp:revision>
  <dcterms:created xsi:type="dcterms:W3CDTF">2017-10-11T11:50:17Z</dcterms:created>
  <dcterms:modified xsi:type="dcterms:W3CDTF">2018-01-06T20:32:59Z</dcterms:modified>
</cp:coreProperties>
</file>